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6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6" r:id="rId3"/>
    <p:sldMasterId id="2147483668" r:id="rId4"/>
    <p:sldMasterId id="2147483692" r:id="rId5"/>
    <p:sldMasterId id="2147483694" r:id="rId6"/>
    <p:sldMasterId id="2147483718" r:id="rId7"/>
  </p:sldMasterIdLst>
  <p:notesMasterIdLst>
    <p:notesMasterId r:id="rId15"/>
  </p:notesMasterIdLst>
  <p:handoutMasterIdLst>
    <p:handoutMasterId r:id="rId16"/>
  </p:handoutMasterIdLst>
  <p:sldIdLst>
    <p:sldId id="365" r:id="rId8"/>
    <p:sldId id="402" r:id="rId9"/>
    <p:sldId id="332" r:id="rId10"/>
    <p:sldId id="412" r:id="rId11"/>
    <p:sldId id="413" r:id="rId12"/>
    <p:sldId id="410" r:id="rId13"/>
    <p:sldId id="399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AA"/>
    <a:srgbClr val="016B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1" autoAdjust="0"/>
    <p:restoredTop sz="95080" autoAdjust="0"/>
  </p:normalViewPr>
  <p:slideViewPr>
    <p:cSldViewPr>
      <p:cViewPr varScale="1">
        <p:scale>
          <a:sx n="101" d="100"/>
          <a:sy n="101" d="100"/>
        </p:scale>
        <p:origin x="126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184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5" cy="465341"/>
          </a:xfrm>
          <a:prstGeom prst="rect">
            <a:avLst/>
          </a:prstGeom>
        </p:spPr>
        <p:txBody>
          <a:bodyPr vert="horz" lIns="91121" tIns="45561" rIns="91121" bIns="4556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60" y="1"/>
            <a:ext cx="3038605" cy="465341"/>
          </a:xfrm>
          <a:prstGeom prst="rect">
            <a:avLst/>
          </a:prstGeom>
        </p:spPr>
        <p:txBody>
          <a:bodyPr vert="horz" lIns="91121" tIns="45561" rIns="91121" bIns="45561" rtlCol="0"/>
          <a:lstStyle>
            <a:lvl1pPr algn="r">
              <a:defRPr sz="1200"/>
            </a:lvl1pPr>
          </a:lstStyle>
          <a:p>
            <a:fld id="{E6F121DC-B7A4-4432-A87B-0094AEB00706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5" cy="465340"/>
          </a:xfrm>
          <a:prstGeom prst="rect">
            <a:avLst/>
          </a:prstGeom>
        </p:spPr>
        <p:txBody>
          <a:bodyPr vert="horz" lIns="91121" tIns="45561" rIns="91121" bIns="4556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60" y="8829573"/>
            <a:ext cx="3038605" cy="465340"/>
          </a:xfrm>
          <a:prstGeom prst="rect">
            <a:avLst/>
          </a:prstGeom>
        </p:spPr>
        <p:txBody>
          <a:bodyPr vert="horz" lIns="91121" tIns="45561" rIns="91121" bIns="45561" rtlCol="0" anchor="b"/>
          <a:lstStyle>
            <a:lvl1pPr algn="r">
              <a:defRPr sz="1200"/>
            </a:lvl1pPr>
          </a:lstStyle>
          <a:p>
            <a:fld id="{6A487B27-A4E3-4A48-A14C-29A80DFCB2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83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121" tIns="45561" rIns="91121" bIns="4556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121" tIns="45561" rIns="91121" bIns="45561" rtlCol="0"/>
          <a:lstStyle>
            <a:lvl1pPr algn="r">
              <a:defRPr sz="1200"/>
            </a:lvl1pPr>
          </a:lstStyle>
          <a:p>
            <a:fld id="{F1CB3B3E-D402-4DCC-A860-41C2CC2D1A23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1" tIns="45561" rIns="91121" bIns="4556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1121" tIns="45561" rIns="91121" bIns="4556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121" tIns="45561" rIns="91121" bIns="4556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1121" tIns="45561" rIns="91121" bIns="45561" rtlCol="0" anchor="b"/>
          <a:lstStyle>
            <a:lvl1pPr algn="r">
              <a:defRPr sz="1200"/>
            </a:lvl1pPr>
          </a:lstStyle>
          <a:p>
            <a:fld id="{B3693309-66A6-47BC-94A3-1E5392AD2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21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2956F-3539-4AE8-9285-8A5043E3BA1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390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43038" y="654050"/>
            <a:ext cx="4351337" cy="32639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sz="1300" dirty="0"/>
              <a:t>Our goal is to help you and your organization / agency.  Save energy and save money.  We help towns, local municipalities and public entities to achieve energy savings by:</a:t>
            </a:r>
          </a:p>
          <a:p>
            <a:pPr eaLnBrk="1" hangingPunct="1">
              <a:defRPr/>
            </a:pPr>
            <a:r>
              <a:rPr lang="en-US" altLang="en-US" sz="1300" dirty="0"/>
              <a:t>Expediting their energy projects</a:t>
            </a:r>
            <a:br>
              <a:rPr lang="en-US" altLang="en-US" sz="1300" dirty="0"/>
            </a:br>
            <a:r>
              <a:rPr lang="en-US" altLang="en-US" sz="1300" dirty="0"/>
              <a:t>Move forward with projects – our dedicated staff</a:t>
            </a:r>
          </a:p>
          <a:p>
            <a:pPr eaLnBrk="1" hangingPunct="1">
              <a:defRPr/>
            </a:pPr>
            <a:r>
              <a:rPr lang="en-US" altLang="en-US" sz="1300" dirty="0"/>
              <a:t>Remove roadblocks – get the projects going</a:t>
            </a:r>
          </a:p>
          <a:p>
            <a:pPr eaLnBrk="1" hangingPunct="1">
              <a:defRPr/>
            </a:pPr>
            <a:r>
              <a:rPr lang="en-US" altLang="en-US" sz="1300" dirty="0"/>
              <a:t>Provide the Funding – self funding</a:t>
            </a:r>
          </a:p>
          <a:p>
            <a:pPr eaLnBrk="1" hangingPunct="1">
              <a:defRPr/>
            </a:pPr>
            <a:r>
              <a:rPr lang="en-US" altLang="en-US" sz="1300" dirty="0"/>
              <a:t>Reducing their project costs - Incentives</a:t>
            </a:r>
          </a:p>
          <a:p>
            <a:pPr eaLnBrk="1" hangingPunct="1">
              <a:defRPr/>
            </a:pPr>
            <a:endParaRPr lang="en-US" altLang="en-US" sz="1300" dirty="0"/>
          </a:p>
          <a:p>
            <a:pPr eaLnBrk="1" hangingPunct="1">
              <a:defRPr/>
            </a:pPr>
            <a:r>
              <a:rPr lang="en-US" altLang="en-US" sz="1300" dirty="0"/>
              <a:t>Photo: </a:t>
            </a:r>
            <a:r>
              <a:rPr lang="en-US" sz="1300" kern="0" dirty="0">
                <a:solidFill>
                  <a:srgbClr val="000000"/>
                </a:solidFill>
              </a:rPr>
              <a:t>Suffolk County Community College </a:t>
            </a:r>
            <a:endParaRPr lang="en-US" altLang="en-US" sz="1300" dirty="0"/>
          </a:p>
          <a:p>
            <a:pPr>
              <a:defRPr/>
            </a:pPr>
            <a:r>
              <a:rPr lang="en-US" sz="1300" kern="0" dirty="0">
                <a:solidFill>
                  <a:srgbClr val="000000"/>
                </a:solidFill>
              </a:rPr>
              <a:t>The second major project at the college included upgrades at </a:t>
            </a:r>
            <a:br>
              <a:rPr lang="en-US" sz="1300" kern="0" dirty="0">
                <a:solidFill>
                  <a:srgbClr val="000000"/>
                </a:solidFill>
              </a:rPr>
            </a:br>
            <a:r>
              <a:rPr lang="en-US" sz="1300" kern="0" dirty="0">
                <a:solidFill>
                  <a:srgbClr val="000000"/>
                </a:solidFill>
              </a:rPr>
              <a:t>11 buildings, with the replacement and upgrade of lighting, boilers and chillers.</a:t>
            </a:r>
          </a:p>
          <a:p>
            <a:pPr>
              <a:defRPr/>
            </a:pPr>
            <a:endParaRPr lang="en-US" sz="1300" b="1" u="sng" kern="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1300" b="1" u="sng" kern="0" dirty="0">
                <a:solidFill>
                  <a:srgbClr val="000000"/>
                </a:solidFill>
              </a:rPr>
              <a:t>Summary of Project</a:t>
            </a:r>
          </a:p>
          <a:p>
            <a:pPr>
              <a:defRPr/>
            </a:pPr>
            <a:r>
              <a:rPr lang="en-US" sz="1300" kern="0" dirty="0">
                <a:solidFill>
                  <a:srgbClr val="000000"/>
                </a:solidFill>
              </a:rPr>
              <a:t>Total Project Cost - $5 million          Annual Energy Savings - $350,000</a:t>
            </a:r>
          </a:p>
          <a:p>
            <a:pPr eaLnBrk="1" hangingPunct="1">
              <a:defRPr/>
            </a:pPr>
            <a:r>
              <a:rPr lang="en-US" altLang="en-US" sz="1300" dirty="0"/>
              <a:t>The first project was </a:t>
            </a:r>
            <a:r>
              <a:rPr lang="en-US" sz="1300" kern="0" dirty="0">
                <a:solidFill>
                  <a:srgbClr val="000000"/>
                </a:solidFill>
              </a:rPr>
              <a:t>an upgrade to the energy management system in several buildings.</a:t>
            </a:r>
            <a:endParaRPr lang="en-US" altLang="en-US" sz="1300" dirty="0"/>
          </a:p>
        </p:txBody>
      </p:sp>
    </p:spTree>
    <p:extLst>
      <p:ext uri="{BB962C8B-B14F-4D97-AF65-F5344CB8AC3E}">
        <p14:creationId xmlns:p14="http://schemas.microsoft.com/office/powerpoint/2010/main" val="500421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44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43038" y="654050"/>
            <a:ext cx="4351337" cy="32639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sz="1300" dirty="0"/>
              <a:t>Our goal is to help you and your organization / agency.  Save energy and save money.  We help towns, local municipalities and public entities to achieve energy savings by:</a:t>
            </a:r>
          </a:p>
          <a:p>
            <a:pPr eaLnBrk="1" hangingPunct="1">
              <a:defRPr/>
            </a:pPr>
            <a:r>
              <a:rPr lang="en-US" altLang="en-US" sz="1300" dirty="0"/>
              <a:t>Expediting their energy projects</a:t>
            </a:r>
            <a:br>
              <a:rPr lang="en-US" altLang="en-US" sz="1300" dirty="0"/>
            </a:br>
            <a:r>
              <a:rPr lang="en-US" altLang="en-US" sz="1300" dirty="0"/>
              <a:t>Move forward with projects – our dedicated staff</a:t>
            </a:r>
          </a:p>
          <a:p>
            <a:pPr eaLnBrk="1" hangingPunct="1">
              <a:defRPr/>
            </a:pPr>
            <a:r>
              <a:rPr lang="en-US" altLang="en-US" sz="1300" dirty="0"/>
              <a:t>Remove roadblocks – get the projects going</a:t>
            </a:r>
          </a:p>
          <a:p>
            <a:pPr eaLnBrk="1" hangingPunct="1">
              <a:defRPr/>
            </a:pPr>
            <a:r>
              <a:rPr lang="en-US" altLang="en-US" sz="1300" dirty="0"/>
              <a:t>Provide the Funding – self funding</a:t>
            </a:r>
          </a:p>
          <a:p>
            <a:pPr eaLnBrk="1" hangingPunct="1">
              <a:defRPr/>
            </a:pPr>
            <a:r>
              <a:rPr lang="en-US" altLang="en-US" sz="1300" dirty="0"/>
              <a:t>Reducing their project costs - Incentives</a:t>
            </a:r>
          </a:p>
          <a:p>
            <a:pPr eaLnBrk="1" hangingPunct="1">
              <a:defRPr/>
            </a:pPr>
            <a:endParaRPr lang="en-US" altLang="en-US" sz="1300" dirty="0"/>
          </a:p>
          <a:p>
            <a:pPr eaLnBrk="1" hangingPunct="1">
              <a:defRPr/>
            </a:pPr>
            <a:r>
              <a:rPr lang="en-US" altLang="en-US" sz="1300" dirty="0"/>
              <a:t>Photo: </a:t>
            </a:r>
            <a:r>
              <a:rPr lang="en-US" sz="1300" kern="0" dirty="0">
                <a:solidFill>
                  <a:srgbClr val="000000"/>
                </a:solidFill>
              </a:rPr>
              <a:t>Suffolk County Community College </a:t>
            </a:r>
            <a:endParaRPr lang="en-US" altLang="en-US" sz="1300" dirty="0"/>
          </a:p>
          <a:p>
            <a:pPr>
              <a:defRPr/>
            </a:pPr>
            <a:r>
              <a:rPr lang="en-US" sz="1300" kern="0" dirty="0">
                <a:solidFill>
                  <a:srgbClr val="000000"/>
                </a:solidFill>
              </a:rPr>
              <a:t>The second major project at the college included upgrades at </a:t>
            </a:r>
            <a:br>
              <a:rPr lang="en-US" sz="1300" kern="0" dirty="0">
                <a:solidFill>
                  <a:srgbClr val="000000"/>
                </a:solidFill>
              </a:rPr>
            </a:br>
            <a:r>
              <a:rPr lang="en-US" sz="1300" kern="0" dirty="0">
                <a:solidFill>
                  <a:srgbClr val="000000"/>
                </a:solidFill>
              </a:rPr>
              <a:t>11 buildings, with the replacement and upgrade of lighting, boilers and chillers.</a:t>
            </a:r>
          </a:p>
          <a:p>
            <a:pPr>
              <a:defRPr/>
            </a:pPr>
            <a:endParaRPr lang="en-US" sz="1300" b="1" u="sng" kern="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1300" b="1" u="sng" kern="0" dirty="0">
                <a:solidFill>
                  <a:srgbClr val="000000"/>
                </a:solidFill>
              </a:rPr>
              <a:t>Summary of Project</a:t>
            </a:r>
          </a:p>
          <a:p>
            <a:pPr>
              <a:defRPr/>
            </a:pPr>
            <a:r>
              <a:rPr lang="en-US" sz="1300" kern="0" dirty="0">
                <a:solidFill>
                  <a:srgbClr val="000000"/>
                </a:solidFill>
              </a:rPr>
              <a:t>Total Project Cost - $5 million          Annual Energy Savings - $350,000</a:t>
            </a:r>
          </a:p>
          <a:p>
            <a:pPr eaLnBrk="1" hangingPunct="1">
              <a:defRPr/>
            </a:pPr>
            <a:r>
              <a:rPr lang="en-US" altLang="en-US" sz="1300" dirty="0"/>
              <a:t>The first project was </a:t>
            </a:r>
            <a:r>
              <a:rPr lang="en-US" sz="1300" kern="0" dirty="0">
                <a:solidFill>
                  <a:srgbClr val="000000"/>
                </a:solidFill>
              </a:rPr>
              <a:t>an upgrade to the energy management system in several buildings.</a:t>
            </a:r>
            <a:endParaRPr lang="en-US" altLang="en-US" sz="1300" dirty="0"/>
          </a:p>
        </p:txBody>
      </p:sp>
    </p:spTree>
    <p:extLst>
      <p:ext uri="{BB962C8B-B14F-4D97-AF65-F5344CB8AC3E}">
        <p14:creationId xmlns:p14="http://schemas.microsoft.com/office/powerpoint/2010/main" val="1740418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3309-66A6-47BC-94A3-1E5392AD265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7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7200" y="3829050"/>
            <a:ext cx="8229600" cy="800100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9352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3700" y="1856320"/>
            <a:ext cx="4103688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00" y="2497667"/>
            <a:ext cx="4103688" cy="3949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856320"/>
            <a:ext cx="4232275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0" i="0"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37037150-6D72-4155-94DD-A87BD6D51996}" type="slidenum">
              <a:rPr lang="en-US">
                <a:cs typeface="Arial" pitchFamily="34" charset="0"/>
              </a:rPr>
              <a:pPr>
                <a:defRPr/>
              </a:pPr>
              <a:t>‹#›</a:t>
            </a:fld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024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473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24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10119"/>
            <a:ext cx="3008313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4268"/>
            <a:ext cx="5111750" cy="5431367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72168"/>
            <a:ext cx="3008313" cy="46905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01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72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3833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868"/>
            <a:ext cx="5486400" cy="8043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150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911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43468"/>
            <a:ext cx="2057400" cy="548216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26536"/>
            <a:ext cx="6019800" cy="549909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93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285750"/>
            <a:ext cx="9144000" cy="6572250"/>
            <a:chOff x="0" y="285750"/>
            <a:chExt cx="9906000" cy="6572250"/>
          </a:xfrm>
        </p:grpSpPr>
        <p:sp>
          <p:nvSpPr>
            <p:cNvPr id="5" name="Rectangle 4"/>
            <p:cNvSpPr>
              <a:spLocks noChangeArrowheads="1"/>
            </p:cNvSpPr>
            <p:nvPr userDrawn="1"/>
          </p:nvSpPr>
          <p:spPr bwMode="auto">
            <a:xfrm>
              <a:off x="0" y="285750"/>
              <a:ext cx="9906000" cy="60499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265113" y="285750"/>
            <a:ext cx="8659812" cy="6022975"/>
          </a:xfrm>
          <a:prstGeom prst="rect">
            <a:avLst/>
          </a:prstGeom>
          <a:solidFill>
            <a:srgbClr val="DEE3E6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9" name="Straight Connector 11"/>
          <p:cNvCxnSpPr>
            <a:cxnSpLocks noChangeShapeType="1"/>
          </p:cNvCxnSpPr>
          <p:nvPr userDrawn="1"/>
        </p:nvCxnSpPr>
        <p:spPr bwMode="auto">
          <a:xfrm>
            <a:off x="1435100" y="3956050"/>
            <a:ext cx="7483475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6445250"/>
            <a:ext cx="99377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4"/>
          <p:cNvGrpSpPr>
            <a:grpSpLocks noChangeAspect="1"/>
          </p:cNvGrpSpPr>
          <p:nvPr userDrawn="1"/>
        </p:nvGrpSpPr>
        <p:grpSpPr bwMode="auto">
          <a:xfrm>
            <a:off x="8156575" y="6489700"/>
            <a:ext cx="735013" cy="204788"/>
            <a:chOff x="5566" y="4088"/>
            <a:chExt cx="502" cy="129"/>
          </a:xfrm>
        </p:grpSpPr>
        <p:sp>
          <p:nvSpPr>
            <p:cNvPr id="12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566" y="4088"/>
              <a:ext cx="502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15"/>
            <p:cNvSpPr>
              <a:spLocks/>
            </p:cNvSpPr>
            <p:nvPr userDrawn="1"/>
          </p:nvSpPr>
          <p:spPr bwMode="auto">
            <a:xfrm>
              <a:off x="5566" y="4091"/>
              <a:ext cx="187" cy="110"/>
            </a:xfrm>
            <a:custGeom>
              <a:avLst/>
              <a:gdLst>
                <a:gd name="T0" fmla="*/ 39 w 315"/>
                <a:gd name="T1" fmla="*/ 23 h 185"/>
                <a:gd name="T2" fmla="*/ 39 w 315"/>
                <a:gd name="T3" fmla="*/ 21 h 185"/>
                <a:gd name="T4" fmla="*/ 38 w 315"/>
                <a:gd name="T5" fmla="*/ 21 h 185"/>
                <a:gd name="T6" fmla="*/ 37 w 315"/>
                <a:gd name="T7" fmla="*/ 20 h 185"/>
                <a:gd name="T8" fmla="*/ 21 w 315"/>
                <a:gd name="T9" fmla="*/ 0 h 185"/>
                <a:gd name="T10" fmla="*/ 23 w 315"/>
                <a:gd name="T11" fmla="*/ 2 h 185"/>
                <a:gd name="T12" fmla="*/ 27 w 315"/>
                <a:gd name="T13" fmla="*/ 12 h 185"/>
                <a:gd name="T14" fmla="*/ 20 w 315"/>
                <a:gd name="T15" fmla="*/ 12 h 185"/>
                <a:gd name="T16" fmla="*/ 15 w 315"/>
                <a:gd name="T17" fmla="*/ 20 h 185"/>
                <a:gd name="T18" fmla="*/ 13 w 315"/>
                <a:gd name="T19" fmla="*/ 21 h 185"/>
                <a:gd name="T20" fmla="*/ 10 w 315"/>
                <a:gd name="T21" fmla="*/ 21 h 185"/>
                <a:gd name="T22" fmla="*/ 9 w 315"/>
                <a:gd name="T23" fmla="*/ 4 h 185"/>
                <a:gd name="T24" fmla="*/ 10 w 315"/>
                <a:gd name="T25" fmla="*/ 2 h 185"/>
                <a:gd name="T26" fmla="*/ 12 w 315"/>
                <a:gd name="T27" fmla="*/ 2 h 185"/>
                <a:gd name="T28" fmla="*/ 14 w 315"/>
                <a:gd name="T29" fmla="*/ 3 h 185"/>
                <a:gd name="T30" fmla="*/ 15 w 315"/>
                <a:gd name="T31" fmla="*/ 7 h 185"/>
                <a:gd name="T32" fmla="*/ 10 w 315"/>
                <a:gd name="T33" fmla="*/ 12 h 185"/>
                <a:gd name="T34" fmla="*/ 20 w 315"/>
                <a:gd name="T35" fmla="*/ 11 h 185"/>
                <a:gd name="T36" fmla="*/ 19 w 315"/>
                <a:gd name="T37" fmla="*/ 2 h 185"/>
                <a:gd name="T38" fmla="*/ 15 w 315"/>
                <a:gd name="T39" fmla="*/ 1 h 185"/>
                <a:gd name="T40" fmla="*/ 1 w 315"/>
                <a:gd name="T41" fmla="*/ 0 h 185"/>
                <a:gd name="T42" fmla="*/ 0 w 315"/>
                <a:gd name="T43" fmla="*/ 1 h 185"/>
                <a:gd name="T44" fmla="*/ 1 w 315"/>
                <a:gd name="T45" fmla="*/ 1 h 185"/>
                <a:gd name="T46" fmla="*/ 2 w 315"/>
                <a:gd name="T47" fmla="*/ 2 h 185"/>
                <a:gd name="T48" fmla="*/ 3 w 315"/>
                <a:gd name="T49" fmla="*/ 6 h 185"/>
                <a:gd name="T50" fmla="*/ 3 w 315"/>
                <a:gd name="T51" fmla="*/ 19 h 185"/>
                <a:gd name="T52" fmla="*/ 2 w 315"/>
                <a:gd name="T53" fmla="*/ 21 h 185"/>
                <a:gd name="T54" fmla="*/ 1 w 315"/>
                <a:gd name="T55" fmla="*/ 21 h 185"/>
                <a:gd name="T56" fmla="*/ 0 w 315"/>
                <a:gd name="T57" fmla="*/ 22 h 185"/>
                <a:gd name="T58" fmla="*/ 1 w 315"/>
                <a:gd name="T59" fmla="*/ 23 h 185"/>
                <a:gd name="T60" fmla="*/ 19 w 315"/>
                <a:gd name="T61" fmla="*/ 23 h 185"/>
                <a:gd name="T62" fmla="*/ 21 w 315"/>
                <a:gd name="T63" fmla="*/ 23 h 185"/>
                <a:gd name="T64" fmla="*/ 21 w 315"/>
                <a:gd name="T65" fmla="*/ 21 h 185"/>
                <a:gd name="T66" fmla="*/ 21 w 315"/>
                <a:gd name="T67" fmla="*/ 21 h 185"/>
                <a:gd name="T68" fmla="*/ 20 w 315"/>
                <a:gd name="T69" fmla="*/ 20 h 185"/>
                <a:gd name="T70" fmla="*/ 21 w 315"/>
                <a:gd name="T71" fmla="*/ 15 h 185"/>
                <a:gd name="T72" fmla="*/ 30 w 315"/>
                <a:gd name="T73" fmla="*/ 19 h 185"/>
                <a:gd name="T74" fmla="*/ 29 w 315"/>
                <a:gd name="T75" fmla="*/ 21 h 185"/>
                <a:gd name="T76" fmla="*/ 28 w 315"/>
                <a:gd name="T77" fmla="*/ 21 h 185"/>
                <a:gd name="T78" fmla="*/ 27 w 315"/>
                <a:gd name="T79" fmla="*/ 22 h 185"/>
                <a:gd name="T80" fmla="*/ 27 w 315"/>
                <a:gd name="T81" fmla="*/ 23 h 18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15" h="185">
                  <a:moveTo>
                    <a:pt x="313" y="185"/>
                  </a:moveTo>
                  <a:cubicBezTo>
                    <a:pt x="315" y="185"/>
                    <a:pt x="315" y="184"/>
                    <a:pt x="315" y="183"/>
                  </a:cubicBezTo>
                  <a:cubicBezTo>
                    <a:pt x="315" y="177"/>
                    <a:pt x="315" y="177"/>
                    <a:pt x="315" y="177"/>
                  </a:cubicBezTo>
                  <a:cubicBezTo>
                    <a:pt x="315" y="176"/>
                    <a:pt x="315" y="175"/>
                    <a:pt x="314" y="174"/>
                  </a:cubicBezTo>
                  <a:cubicBezTo>
                    <a:pt x="311" y="174"/>
                    <a:pt x="311" y="174"/>
                    <a:pt x="311" y="174"/>
                  </a:cubicBezTo>
                  <a:cubicBezTo>
                    <a:pt x="310" y="174"/>
                    <a:pt x="309" y="173"/>
                    <a:pt x="307" y="173"/>
                  </a:cubicBezTo>
                  <a:cubicBezTo>
                    <a:pt x="305" y="172"/>
                    <a:pt x="302" y="171"/>
                    <a:pt x="300" y="169"/>
                  </a:cubicBezTo>
                  <a:cubicBezTo>
                    <a:pt x="298" y="167"/>
                    <a:pt x="296" y="165"/>
                    <a:pt x="295" y="163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170" y="2"/>
                    <a:pt x="178" y="5"/>
                    <a:pt x="184" y="14"/>
                  </a:cubicBezTo>
                  <a:cubicBezTo>
                    <a:pt x="188" y="18"/>
                    <a:pt x="191" y="23"/>
                    <a:pt x="194" y="31"/>
                  </a:cubicBezTo>
                  <a:cubicBezTo>
                    <a:pt x="220" y="100"/>
                    <a:pt x="220" y="100"/>
                    <a:pt x="220" y="100"/>
                  </a:cubicBezTo>
                  <a:cubicBezTo>
                    <a:pt x="170" y="100"/>
                    <a:pt x="170" y="100"/>
                    <a:pt x="170" y="100"/>
                  </a:cubicBezTo>
                  <a:cubicBezTo>
                    <a:pt x="170" y="100"/>
                    <a:pt x="165" y="100"/>
                    <a:pt x="162" y="95"/>
                  </a:cubicBezTo>
                  <a:cubicBezTo>
                    <a:pt x="133" y="153"/>
                    <a:pt x="133" y="153"/>
                    <a:pt x="133" y="153"/>
                  </a:cubicBezTo>
                  <a:cubicBezTo>
                    <a:pt x="131" y="157"/>
                    <a:pt x="128" y="161"/>
                    <a:pt x="125" y="165"/>
                  </a:cubicBezTo>
                  <a:cubicBezTo>
                    <a:pt x="122" y="168"/>
                    <a:pt x="117" y="171"/>
                    <a:pt x="112" y="172"/>
                  </a:cubicBezTo>
                  <a:cubicBezTo>
                    <a:pt x="109" y="173"/>
                    <a:pt x="107" y="174"/>
                    <a:pt x="104" y="174"/>
                  </a:cubicBezTo>
                  <a:cubicBezTo>
                    <a:pt x="100" y="174"/>
                    <a:pt x="95" y="174"/>
                    <a:pt x="91" y="173"/>
                  </a:cubicBezTo>
                  <a:cubicBezTo>
                    <a:pt x="88" y="173"/>
                    <a:pt x="85" y="172"/>
                    <a:pt x="83" y="170"/>
                  </a:cubicBezTo>
                  <a:cubicBezTo>
                    <a:pt x="77" y="166"/>
                    <a:pt x="71" y="160"/>
                    <a:pt x="71" y="147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71" y="29"/>
                    <a:pt x="72" y="25"/>
                    <a:pt x="74" y="22"/>
                  </a:cubicBezTo>
                  <a:cubicBezTo>
                    <a:pt x="76" y="19"/>
                    <a:pt x="78" y="17"/>
                    <a:pt x="81" y="15"/>
                  </a:cubicBezTo>
                  <a:cubicBezTo>
                    <a:pt x="84" y="13"/>
                    <a:pt x="88" y="13"/>
                    <a:pt x="91" y="13"/>
                  </a:cubicBezTo>
                  <a:cubicBezTo>
                    <a:pt x="92" y="12"/>
                    <a:pt x="94" y="13"/>
                    <a:pt x="96" y="13"/>
                  </a:cubicBezTo>
                  <a:cubicBezTo>
                    <a:pt x="99" y="13"/>
                    <a:pt x="101" y="14"/>
                    <a:pt x="103" y="16"/>
                  </a:cubicBezTo>
                  <a:cubicBezTo>
                    <a:pt x="106" y="17"/>
                    <a:pt x="108" y="20"/>
                    <a:pt x="110" y="22"/>
                  </a:cubicBezTo>
                  <a:cubicBezTo>
                    <a:pt x="113" y="25"/>
                    <a:pt x="114" y="28"/>
                    <a:pt x="116" y="32"/>
                  </a:cubicBezTo>
                  <a:cubicBezTo>
                    <a:pt x="120" y="43"/>
                    <a:pt x="118" y="55"/>
                    <a:pt x="118" y="55"/>
                  </a:cubicBezTo>
                  <a:cubicBezTo>
                    <a:pt x="114" y="96"/>
                    <a:pt x="80" y="88"/>
                    <a:pt x="80" y="88"/>
                  </a:cubicBezTo>
                  <a:cubicBezTo>
                    <a:pt x="80" y="101"/>
                    <a:pt x="80" y="101"/>
                    <a:pt x="80" y="101"/>
                  </a:cubicBezTo>
                  <a:cubicBezTo>
                    <a:pt x="94" y="103"/>
                    <a:pt x="115" y="101"/>
                    <a:pt x="115" y="101"/>
                  </a:cubicBezTo>
                  <a:cubicBezTo>
                    <a:pt x="137" y="101"/>
                    <a:pt x="150" y="93"/>
                    <a:pt x="157" y="84"/>
                  </a:cubicBezTo>
                  <a:cubicBezTo>
                    <a:pt x="169" y="69"/>
                    <a:pt x="167" y="49"/>
                    <a:pt x="167" y="49"/>
                  </a:cubicBezTo>
                  <a:cubicBezTo>
                    <a:pt x="167" y="35"/>
                    <a:pt x="161" y="25"/>
                    <a:pt x="153" y="17"/>
                  </a:cubicBezTo>
                  <a:cubicBezTo>
                    <a:pt x="148" y="13"/>
                    <a:pt x="143" y="9"/>
                    <a:pt x="137" y="7"/>
                  </a:cubicBezTo>
                  <a:cubicBezTo>
                    <a:pt x="133" y="4"/>
                    <a:pt x="128" y="3"/>
                    <a:pt x="123" y="2"/>
                  </a:cubicBezTo>
                  <a:cubicBezTo>
                    <a:pt x="116" y="0"/>
                    <a:pt x="110" y="0"/>
                    <a:pt x="10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0"/>
                    <a:pt x="0" y="11"/>
                    <a:pt x="2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6" y="12"/>
                    <a:pt x="7" y="12"/>
                    <a:pt x="8" y="12"/>
                  </a:cubicBezTo>
                  <a:cubicBezTo>
                    <a:pt x="11" y="13"/>
                    <a:pt x="13" y="14"/>
                    <a:pt x="15" y="16"/>
                  </a:cubicBezTo>
                  <a:cubicBezTo>
                    <a:pt x="19" y="19"/>
                    <a:pt x="21" y="23"/>
                    <a:pt x="22" y="27"/>
                  </a:cubicBezTo>
                  <a:cubicBezTo>
                    <a:pt x="23" y="31"/>
                    <a:pt x="23" y="36"/>
                    <a:pt x="23" y="46"/>
                  </a:cubicBezTo>
                  <a:cubicBezTo>
                    <a:pt x="23" y="142"/>
                    <a:pt x="23" y="142"/>
                    <a:pt x="23" y="142"/>
                  </a:cubicBezTo>
                  <a:cubicBezTo>
                    <a:pt x="23" y="147"/>
                    <a:pt x="23" y="150"/>
                    <a:pt x="23" y="153"/>
                  </a:cubicBezTo>
                  <a:cubicBezTo>
                    <a:pt x="23" y="157"/>
                    <a:pt x="21" y="162"/>
                    <a:pt x="19" y="165"/>
                  </a:cubicBezTo>
                  <a:cubicBezTo>
                    <a:pt x="18" y="167"/>
                    <a:pt x="16" y="168"/>
                    <a:pt x="15" y="169"/>
                  </a:cubicBezTo>
                  <a:cubicBezTo>
                    <a:pt x="13" y="171"/>
                    <a:pt x="11" y="172"/>
                    <a:pt x="8" y="173"/>
                  </a:cubicBezTo>
                  <a:cubicBezTo>
                    <a:pt x="7" y="173"/>
                    <a:pt x="6" y="174"/>
                    <a:pt x="5" y="174"/>
                  </a:cubicBezTo>
                  <a:cubicBezTo>
                    <a:pt x="2" y="174"/>
                    <a:pt x="2" y="174"/>
                    <a:pt x="2" y="174"/>
                  </a:cubicBezTo>
                  <a:cubicBezTo>
                    <a:pt x="0" y="175"/>
                    <a:pt x="0" y="176"/>
                    <a:pt x="0" y="177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4"/>
                    <a:pt x="1" y="185"/>
                    <a:pt x="2" y="185"/>
                  </a:cubicBezTo>
                  <a:cubicBezTo>
                    <a:pt x="20" y="185"/>
                    <a:pt x="20" y="185"/>
                    <a:pt x="20" y="185"/>
                  </a:cubicBezTo>
                  <a:cubicBezTo>
                    <a:pt x="153" y="185"/>
                    <a:pt x="153" y="185"/>
                    <a:pt x="153" y="185"/>
                  </a:cubicBezTo>
                  <a:cubicBezTo>
                    <a:pt x="172" y="185"/>
                    <a:pt x="172" y="185"/>
                    <a:pt x="172" y="185"/>
                  </a:cubicBezTo>
                  <a:cubicBezTo>
                    <a:pt x="173" y="185"/>
                    <a:pt x="174" y="184"/>
                    <a:pt x="174" y="183"/>
                  </a:cubicBezTo>
                  <a:cubicBezTo>
                    <a:pt x="174" y="177"/>
                    <a:pt x="174" y="177"/>
                    <a:pt x="174" y="177"/>
                  </a:cubicBezTo>
                  <a:cubicBezTo>
                    <a:pt x="174" y="176"/>
                    <a:pt x="173" y="175"/>
                    <a:pt x="172" y="174"/>
                  </a:cubicBezTo>
                  <a:cubicBezTo>
                    <a:pt x="169" y="174"/>
                    <a:pt x="169" y="174"/>
                    <a:pt x="169" y="174"/>
                  </a:cubicBezTo>
                  <a:cubicBezTo>
                    <a:pt x="168" y="174"/>
                    <a:pt x="167" y="173"/>
                    <a:pt x="166" y="173"/>
                  </a:cubicBezTo>
                  <a:cubicBezTo>
                    <a:pt x="163" y="172"/>
                    <a:pt x="161" y="171"/>
                    <a:pt x="159" y="169"/>
                  </a:cubicBezTo>
                  <a:cubicBezTo>
                    <a:pt x="159" y="169"/>
                    <a:pt x="154" y="166"/>
                    <a:pt x="155" y="158"/>
                  </a:cubicBezTo>
                  <a:cubicBezTo>
                    <a:pt x="155" y="156"/>
                    <a:pt x="156" y="154"/>
                    <a:pt x="157" y="152"/>
                  </a:cubicBezTo>
                  <a:cubicBezTo>
                    <a:pt x="170" y="121"/>
                    <a:pt x="170" y="121"/>
                    <a:pt x="170" y="121"/>
                  </a:cubicBezTo>
                  <a:cubicBezTo>
                    <a:pt x="228" y="121"/>
                    <a:pt x="228" y="121"/>
                    <a:pt x="228" y="121"/>
                  </a:cubicBezTo>
                  <a:cubicBezTo>
                    <a:pt x="238" y="150"/>
                    <a:pt x="238" y="150"/>
                    <a:pt x="238" y="150"/>
                  </a:cubicBezTo>
                  <a:cubicBezTo>
                    <a:pt x="240" y="157"/>
                    <a:pt x="239" y="162"/>
                    <a:pt x="238" y="166"/>
                  </a:cubicBezTo>
                  <a:cubicBezTo>
                    <a:pt x="237" y="168"/>
                    <a:pt x="235" y="170"/>
                    <a:pt x="233" y="172"/>
                  </a:cubicBezTo>
                  <a:cubicBezTo>
                    <a:pt x="231" y="172"/>
                    <a:pt x="230" y="173"/>
                    <a:pt x="229" y="173"/>
                  </a:cubicBezTo>
                  <a:cubicBezTo>
                    <a:pt x="228" y="173"/>
                    <a:pt x="226" y="174"/>
                    <a:pt x="225" y="174"/>
                  </a:cubicBezTo>
                  <a:cubicBezTo>
                    <a:pt x="222" y="174"/>
                    <a:pt x="222" y="174"/>
                    <a:pt x="222" y="174"/>
                  </a:cubicBezTo>
                  <a:cubicBezTo>
                    <a:pt x="221" y="175"/>
                    <a:pt x="221" y="176"/>
                    <a:pt x="221" y="177"/>
                  </a:cubicBezTo>
                  <a:cubicBezTo>
                    <a:pt x="221" y="183"/>
                    <a:pt x="221" y="183"/>
                    <a:pt x="221" y="183"/>
                  </a:cubicBezTo>
                  <a:cubicBezTo>
                    <a:pt x="221" y="184"/>
                    <a:pt x="221" y="185"/>
                    <a:pt x="223" y="185"/>
                  </a:cubicBezTo>
                  <a:lnTo>
                    <a:pt x="313" y="185"/>
                  </a:lnTo>
                  <a:close/>
                </a:path>
              </a:pathLst>
            </a:custGeom>
            <a:solidFill>
              <a:srgbClr val="E21A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Freeform 16"/>
            <p:cNvSpPr>
              <a:spLocks/>
            </p:cNvSpPr>
            <p:nvPr userDrawn="1"/>
          </p:nvSpPr>
          <p:spPr bwMode="auto">
            <a:xfrm>
              <a:off x="5774" y="4151"/>
              <a:ext cx="50" cy="52"/>
            </a:xfrm>
            <a:custGeom>
              <a:avLst/>
              <a:gdLst>
                <a:gd name="T0" fmla="*/ 9 w 84"/>
                <a:gd name="T1" fmla="*/ 0 h 87"/>
                <a:gd name="T2" fmla="*/ 9 w 84"/>
                <a:gd name="T3" fmla="*/ 0 h 87"/>
                <a:gd name="T4" fmla="*/ 8 w 84"/>
                <a:gd name="T5" fmla="*/ 1 h 87"/>
                <a:gd name="T6" fmla="*/ 8 w 84"/>
                <a:gd name="T7" fmla="*/ 1 h 87"/>
                <a:gd name="T8" fmla="*/ 8 w 84"/>
                <a:gd name="T9" fmla="*/ 1 h 87"/>
                <a:gd name="T10" fmla="*/ 7 w 84"/>
                <a:gd name="T11" fmla="*/ 1 h 87"/>
                <a:gd name="T12" fmla="*/ 5 w 84"/>
                <a:gd name="T13" fmla="*/ 0 h 87"/>
                <a:gd name="T14" fmla="*/ 3 w 84"/>
                <a:gd name="T15" fmla="*/ 1 h 87"/>
                <a:gd name="T16" fmla="*/ 1 w 84"/>
                <a:gd name="T17" fmla="*/ 3 h 87"/>
                <a:gd name="T18" fmla="*/ 0 w 84"/>
                <a:gd name="T19" fmla="*/ 6 h 87"/>
                <a:gd name="T20" fmla="*/ 1 w 84"/>
                <a:gd name="T21" fmla="*/ 9 h 87"/>
                <a:gd name="T22" fmla="*/ 6 w 84"/>
                <a:gd name="T23" fmla="*/ 11 h 87"/>
                <a:gd name="T24" fmla="*/ 8 w 84"/>
                <a:gd name="T25" fmla="*/ 11 h 87"/>
                <a:gd name="T26" fmla="*/ 9 w 84"/>
                <a:gd name="T27" fmla="*/ 10 h 87"/>
                <a:gd name="T28" fmla="*/ 9 w 84"/>
                <a:gd name="T29" fmla="*/ 7 h 87"/>
                <a:gd name="T30" fmla="*/ 10 w 84"/>
                <a:gd name="T31" fmla="*/ 6 h 87"/>
                <a:gd name="T32" fmla="*/ 10 w 84"/>
                <a:gd name="T33" fmla="*/ 5 h 87"/>
                <a:gd name="T34" fmla="*/ 11 w 84"/>
                <a:gd name="T35" fmla="*/ 5 h 87"/>
                <a:gd name="T36" fmla="*/ 11 w 84"/>
                <a:gd name="T37" fmla="*/ 5 h 87"/>
                <a:gd name="T38" fmla="*/ 7 w 84"/>
                <a:gd name="T39" fmla="*/ 5 h 87"/>
                <a:gd name="T40" fmla="*/ 7 w 84"/>
                <a:gd name="T41" fmla="*/ 5 h 87"/>
                <a:gd name="T42" fmla="*/ 8 w 84"/>
                <a:gd name="T43" fmla="*/ 6 h 87"/>
                <a:gd name="T44" fmla="*/ 8 w 84"/>
                <a:gd name="T45" fmla="*/ 6 h 87"/>
                <a:gd name="T46" fmla="*/ 8 w 84"/>
                <a:gd name="T47" fmla="*/ 7 h 87"/>
                <a:gd name="T48" fmla="*/ 8 w 84"/>
                <a:gd name="T49" fmla="*/ 10 h 87"/>
                <a:gd name="T50" fmla="*/ 7 w 84"/>
                <a:gd name="T51" fmla="*/ 10 h 87"/>
                <a:gd name="T52" fmla="*/ 6 w 84"/>
                <a:gd name="T53" fmla="*/ 10 h 87"/>
                <a:gd name="T54" fmla="*/ 4 w 84"/>
                <a:gd name="T55" fmla="*/ 10 h 87"/>
                <a:gd name="T56" fmla="*/ 2 w 84"/>
                <a:gd name="T57" fmla="*/ 8 h 87"/>
                <a:gd name="T58" fmla="*/ 2 w 84"/>
                <a:gd name="T59" fmla="*/ 5 h 87"/>
                <a:gd name="T60" fmla="*/ 3 w 84"/>
                <a:gd name="T61" fmla="*/ 2 h 87"/>
                <a:gd name="T62" fmla="*/ 6 w 84"/>
                <a:gd name="T63" fmla="*/ 1 h 87"/>
                <a:gd name="T64" fmla="*/ 8 w 84"/>
                <a:gd name="T65" fmla="*/ 1 h 87"/>
                <a:gd name="T66" fmla="*/ 9 w 84"/>
                <a:gd name="T67" fmla="*/ 4 h 87"/>
                <a:gd name="T68" fmla="*/ 9 w 84"/>
                <a:gd name="T69" fmla="*/ 4 h 87"/>
                <a:gd name="T70" fmla="*/ 9 w 84"/>
                <a:gd name="T71" fmla="*/ 0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4" h="87">
                  <a:moveTo>
                    <a:pt x="72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70" y="2"/>
                    <a:pt x="69" y="4"/>
                    <a:pt x="69" y="4"/>
                  </a:cubicBezTo>
                  <a:cubicBezTo>
                    <a:pt x="68" y="5"/>
                    <a:pt x="68" y="5"/>
                    <a:pt x="67" y="5"/>
                  </a:cubicBezTo>
                  <a:cubicBezTo>
                    <a:pt x="66" y="5"/>
                    <a:pt x="64" y="5"/>
                    <a:pt x="62" y="4"/>
                  </a:cubicBezTo>
                  <a:cubicBezTo>
                    <a:pt x="58" y="2"/>
                    <a:pt x="54" y="1"/>
                    <a:pt x="52" y="1"/>
                  </a:cubicBezTo>
                  <a:cubicBezTo>
                    <a:pt x="49" y="0"/>
                    <a:pt x="47" y="0"/>
                    <a:pt x="44" y="0"/>
                  </a:cubicBezTo>
                  <a:cubicBezTo>
                    <a:pt x="35" y="0"/>
                    <a:pt x="28" y="2"/>
                    <a:pt x="22" y="5"/>
                  </a:cubicBezTo>
                  <a:cubicBezTo>
                    <a:pt x="15" y="10"/>
                    <a:pt x="9" y="16"/>
                    <a:pt x="5" y="24"/>
                  </a:cubicBezTo>
                  <a:cubicBezTo>
                    <a:pt x="2" y="30"/>
                    <a:pt x="0" y="37"/>
                    <a:pt x="0" y="45"/>
                  </a:cubicBezTo>
                  <a:cubicBezTo>
                    <a:pt x="0" y="55"/>
                    <a:pt x="3" y="63"/>
                    <a:pt x="9" y="71"/>
                  </a:cubicBezTo>
                  <a:cubicBezTo>
                    <a:pt x="17" y="81"/>
                    <a:pt x="30" y="87"/>
                    <a:pt x="46" y="87"/>
                  </a:cubicBezTo>
                  <a:cubicBezTo>
                    <a:pt x="51" y="87"/>
                    <a:pt x="56" y="86"/>
                    <a:pt x="61" y="85"/>
                  </a:cubicBezTo>
                  <a:cubicBezTo>
                    <a:pt x="65" y="84"/>
                    <a:pt x="70" y="82"/>
                    <a:pt x="74" y="79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74" y="49"/>
                    <a:pt x="75" y="46"/>
                    <a:pt x="76" y="45"/>
                  </a:cubicBezTo>
                  <a:cubicBezTo>
                    <a:pt x="77" y="43"/>
                    <a:pt x="79" y="42"/>
                    <a:pt x="82" y="42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5" y="42"/>
                    <a:pt x="57" y="42"/>
                    <a:pt x="59" y="43"/>
                  </a:cubicBezTo>
                  <a:cubicBezTo>
                    <a:pt x="60" y="43"/>
                    <a:pt x="61" y="44"/>
                    <a:pt x="62" y="46"/>
                  </a:cubicBezTo>
                  <a:cubicBezTo>
                    <a:pt x="62" y="47"/>
                    <a:pt x="63" y="50"/>
                    <a:pt x="63" y="54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0" y="79"/>
                    <a:pt x="57" y="80"/>
                    <a:pt x="54" y="81"/>
                  </a:cubicBezTo>
                  <a:cubicBezTo>
                    <a:pt x="52" y="82"/>
                    <a:pt x="49" y="82"/>
                    <a:pt x="46" y="82"/>
                  </a:cubicBezTo>
                  <a:cubicBezTo>
                    <a:pt x="40" y="82"/>
                    <a:pt x="35" y="81"/>
                    <a:pt x="30" y="78"/>
                  </a:cubicBezTo>
                  <a:cubicBezTo>
                    <a:pt x="25" y="75"/>
                    <a:pt x="21" y="70"/>
                    <a:pt x="18" y="64"/>
                  </a:cubicBezTo>
                  <a:cubicBezTo>
                    <a:pt x="15" y="57"/>
                    <a:pt x="14" y="50"/>
                    <a:pt x="14" y="42"/>
                  </a:cubicBezTo>
                  <a:cubicBezTo>
                    <a:pt x="14" y="32"/>
                    <a:pt x="16" y="24"/>
                    <a:pt x="21" y="17"/>
                  </a:cubicBezTo>
                  <a:cubicBezTo>
                    <a:pt x="26" y="9"/>
                    <a:pt x="34" y="4"/>
                    <a:pt x="45" y="4"/>
                  </a:cubicBezTo>
                  <a:cubicBezTo>
                    <a:pt x="52" y="4"/>
                    <a:pt x="59" y="7"/>
                    <a:pt x="64" y="12"/>
                  </a:cubicBezTo>
                  <a:cubicBezTo>
                    <a:pt x="67" y="15"/>
                    <a:pt x="70" y="20"/>
                    <a:pt x="72" y="26"/>
                  </a:cubicBezTo>
                  <a:cubicBezTo>
                    <a:pt x="74" y="26"/>
                    <a:pt x="74" y="26"/>
                    <a:pt x="74" y="26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Freeform 17"/>
            <p:cNvSpPr>
              <a:spLocks/>
            </p:cNvSpPr>
            <p:nvPr userDrawn="1"/>
          </p:nvSpPr>
          <p:spPr bwMode="auto">
            <a:xfrm>
              <a:off x="5747" y="4090"/>
              <a:ext cx="44" cy="51"/>
            </a:xfrm>
            <a:custGeom>
              <a:avLst/>
              <a:gdLst>
                <a:gd name="T0" fmla="*/ 9 w 74"/>
                <a:gd name="T1" fmla="*/ 0 h 86"/>
                <a:gd name="T2" fmla="*/ 8 w 74"/>
                <a:gd name="T3" fmla="*/ 0 h 86"/>
                <a:gd name="T4" fmla="*/ 8 w 74"/>
                <a:gd name="T5" fmla="*/ 1 h 86"/>
                <a:gd name="T6" fmla="*/ 8 w 74"/>
                <a:gd name="T7" fmla="*/ 1 h 86"/>
                <a:gd name="T8" fmla="*/ 7 w 74"/>
                <a:gd name="T9" fmla="*/ 1 h 86"/>
                <a:gd name="T10" fmla="*/ 5 w 74"/>
                <a:gd name="T11" fmla="*/ 0 h 86"/>
                <a:gd name="T12" fmla="*/ 2 w 74"/>
                <a:gd name="T13" fmla="*/ 1 h 86"/>
                <a:gd name="T14" fmla="*/ 1 w 74"/>
                <a:gd name="T15" fmla="*/ 2 h 86"/>
                <a:gd name="T16" fmla="*/ 0 w 74"/>
                <a:gd name="T17" fmla="*/ 5 h 86"/>
                <a:gd name="T18" fmla="*/ 1 w 74"/>
                <a:gd name="T19" fmla="*/ 9 h 86"/>
                <a:gd name="T20" fmla="*/ 5 w 74"/>
                <a:gd name="T21" fmla="*/ 11 h 86"/>
                <a:gd name="T22" fmla="*/ 7 w 74"/>
                <a:gd name="T23" fmla="*/ 10 h 86"/>
                <a:gd name="T24" fmla="*/ 9 w 74"/>
                <a:gd name="T25" fmla="*/ 8 h 86"/>
                <a:gd name="T26" fmla="*/ 9 w 74"/>
                <a:gd name="T27" fmla="*/ 8 h 86"/>
                <a:gd name="T28" fmla="*/ 7 w 74"/>
                <a:gd name="T29" fmla="*/ 9 h 86"/>
                <a:gd name="T30" fmla="*/ 5 w 74"/>
                <a:gd name="T31" fmla="*/ 10 h 86"/>
                <a:gd name="T32" fmla="*/ 4 w 74"/>
                <a:gd name="T33" fmla="*/ 9 h 86"/>
                <a:gd name="T34" fmla="*/ 2 w 74"/>
                <a:gd name="T35" fmla="*/ 8 h 86"/>
                <a:gd name="T36" fmla="*/ 2 w 74"/>
                <a:gd name="T37" fmla="*/ 5 h 86"/>
                <a:gd name="T38" fmla="*/ 2 w 74"/>
                <a:gd name="T39" fmla="*/ 2 h 86"/>
                <a:gd name="T40" fmla="*/ 4 w 74"/>
                <a:gd name="T41" fmla="*/ 1 h 86"/>
                <a:gd name="T42" fmla="*/ 5 w 74"/>
                <a:gd name="T43" fmla="*/ 1 h 86"/>
                <a:gd name="T44" fmla="*/ 7 w 74"/>
                <a:gd name="T45" fmla="*/ 1 h 86"/>
                <a:gd name="T46" fmla="*/ 9 w 74"/>
                <a:gd name="T47" fmla="*/ 4 h 86"/>
                <a:gd name="T48" fmla="*/ 9 w 74"/>
                <a:gd name="T49" fmla="*/ 4 h 86"/>
                <a:gd name="T50" fmla="*/ 9 w 74"/>
                <a:gd name="T51" fmla="*/ 0 h 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74" h="86">
                  <a:moveTo>
                    <a:pt x="70" y="0"/>
                  </a:moveTo>
                  <a:cubicBezTo>
                    <a:pt x="68" y="0"/>
                    <a:pt x="68" y="0"/>
                    <a:pt x="68" y="0"/>
                  </a:cubicBezTo>
                  <a:cubicBezTo>
                    <a:pt x="68" y="2"/>
                    <a:pt x="67" y="3"/>
                    <a:pt x="66" y="4"/>
                  </a:cubicBezTo>
                  <a:cubicBezTo>
                    <a:pt x="65" y="5"/>
                    <a:pt x="64" y="5"/>
                    <a:pt x="63" y="5"/>
                  </a:cubicBezTo>
                  <a:cubicBezTo>
                    <a:pt x="62" y="5"/>
                    <a:pt x="61" y="5"/>
                    <a:pt x="59" y="4"/>
                  </a:cubicBezTo>
                  <a:cubicBezTo>
                    <a:pt x="54" y="1"/>
                    <a:pt x="48" y="0"/>
                    <a:pt x="42" y="0"/>
                  </a:cubicBezTo>
                  <a:cubicBezTo>
                    <a:pt x="34" y="0"/>
                    <a:pt x="27" y="1"/>
                    <a:pt x="20" y="5"/>
                  </a:cubicBezTo>
                  <a:cubicBezTo>
                    <a:pt x="14" y="9"/>
                    <a:pt x="9" y="14"/>
                    <a:pt x="5" y="21"/>
                  </a:cubicBezTo>
                  <a:cubicBezTo>
                    <a:pt x="2" y="28"/>
                    <a:pt x="0" y="36"/>
                    <a:pt x="0" y="44"/>
                  </a:cubicBezTo>
                  <a:cubicBezTo>
                    <a:pt x="0" y="54"/>
                    <a:pt x="2" y="63"/>
                    <a:pt x="8" y="71"/>
                  </a:cubicBezTo>
                  <a:cubicBezTo>
                    <a:pt x="16" y="81"/>
                    <a:pt x="26" y="86"/>
                    <a:pt x="40" y="86"/>
                  </a:cubicBezTo>
                  <a:cubicBezTo>
                    <a:pt x="47" y="86"/>
                    <a:pt x="54" y="84"/>
                    <a:pt x="60" y="81"/>
                  </a:cubicBezTo>
                  <a:cubicBezTo>
                    <a:pt x="65" y="77"/>
                    <a:pt x="70" y="72"/>
                    <a:pt x="74" y="65"/>
                  </a:cubicBezTo>
                  <a:cubicBezTo>
                    <a:pt x="72" y="63"/>
                    <a:pt x="72" y="63"/>
                    <a:pt x="72" y="63"/>
                  </a:cubicBezTo>
                  <a:cubicBezTo>
                    <a:pt x="67" y="70"/>
                    <a:pt x="63" y="75"/>
                    <a:pt x="59" y="77"/>
                  </a:cubicBezTo>
                  <a:cubicBezTo>
                    <a:pt x="55" y="79"/>
                    <a:pt x="50" y="81"/>
                    <a:pt x="44" y="81"/>
                  </a:cubicBezTo>
                  <a:cubicBezTo>
                    <a:pt x="38" y="81"/>
                    <a:pt x="33" y="79"/>
                    <a:pt x="28" y="76"/>
                  </a:cubicBezTo>
                  <a:cubicBezTo>
                    <a:pt x="23" y="73"/>
                    <a:pt x="20" y="69"/>
                    <a:pt x="17" y="64"/>
                  </a:cubicBezTo>
                  <a:cubicBezTo>
                    <a:pt x="15" y="58"/>
                    <a:pt x="14" y="52"/>
                    <a:pt x="14" y="44"/>
                  </a:cubicBezTo>
                  <a:cubicBezTo>
                    <a:pt x="14" y="35"/>
                    <a:pt x="15" y="27"/>
                    <a:pt x="17" y="21"/>
                  </a:cubicBezTo>
                  <a:cubicBezTo>
                    <a:pt x="20" y="15"/>
                    <a:pt x="23" y="11"/>
                    <a:pt x="28" y="8"/>
                  </a:cubicBezTo>
                  <a:cubicBezTo>
                    <a:pt x="32" y="5"/>
                    <a:pt x="37" y="4"/>
                    <a:pt x="43" y="4"/>
                  </a:cubicBezTo>
                  <a:cubicBezTo>
                    <a:pt x="49" y="4"/>
                    <a:pt x="55" y="6"/>
                    <a:pt x="59" y="9"/>
                  </a:cubicBezTo>
                  <a:cubicBezTo>
                    <a:pt x="64" y="13"/>
                    <a:pt x="68" y="19"/>
                    <a:pt x="70" y="28"/>
                  </a:cubicBezTo>
                  <a:cubicBezTo>
                    <a:pt x="72" y="28"/>
                    <a:pt x="72" y="28"/>
                    <a:pt x="72" y="28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Freeform 18"/>
            <p:cNvSpPr>
              <a:spLocks/>
            </p:cNvSpPr>
            <p:nvPr userDrawn="1"/>
          </p:nvSpPr>
          <p:spPr bwMode="auto">
            <a:xfrm>
              <a:off x="5896" y="4107"/>
              <a:ext cx="37" cy="34"/>
            </a:xfrm>
            <a:custGeom>
              <a:avLst/>
              <a:gdLst>
                <a:gd name="T0" fmla="*/ 7 w 62"/>
                <a:gd name="T1" fmla="*/ 0 h 58"/>
                <a:gd name="T2" fmla="*/ 4 w 62"/>
                <a:gd name="T3" fmla="*/ 0 h 58"/>
                <a:gd name="T4" fmla="*/ 4 w 62"/>
                <a:gd name="T5" fmla="*/ 1 h 58"/>
                <a:gd name="T6" fmla="*/ 5 w 62"/>
                <a:gd name="T7" fmla="*/ 1 h 58"/>
                <a:gd name="T8" fmla="*/ 5 w 62"/>
                <a:gd name="T9" fmla="*/ 1 h 58"/>
                <a:gd name="T10" fmla="*/ 5 w 62"/>
                <a:gd name="T11" fmla="*/ 5 h 58"/>
                <a:gd name="T12" fmla="*/ 4 w 62"/>
                <a:gd name="T13" fmla="*/ 6 h 58"/>
                <a:gd name="T14" fmla="*/ 4 w 62"/>
                <a:gd name="T15" fmla="*/ 6 h 58"/>
                <a:gd name="T16" fmla="*/ 3 w 62"/>
                <a:gd name="T17" fmla="*/ 5 h 58"/>
                <a:gd name="T18" fmla="*/ 2 w 62"/>
                <a:gd name="T19" fmla="*/ 5 h 58"/>
                <a:gd name="T20" fmla="*/ 2 w 62"/>
                <a:gd name="T21" fmla="*/ 0 h 58"/>
                <a:gd name="T22" fmla="*/ 0 w 62"/>
                <a:gd name="T23" fmla="*/ 0 h 58"/>
                <a:gd name="T24" fmla="*/ 0 w 62"/>
                <a:gd name="T25" fmla="*/ 1 h 58"/>
                <a:gd name="T26" fmla="*/ 1 w 62"/>
                <a:gd name="T27" fmla="*/ 1 h 58"/>
                <a:gd name="T28" fmla="*/ 1 w 62"/>
                <a:gd name="T29" fmla="*/ 1 h 58"/>
                <a:gd name="T30" fmla="*/ 1 w 62"/>
                <a:gd name="T31" fmla="*/ 1 h 58"/>
                <a:gd name="T32" fmla="*/ 1 w 62"/>
                <a:gd name="T33" fmla="*/ 4 h 58"/>
                <a:gd name="T34" fmla="*/ 1 w 62"/>
                <a:gd name="T35" fmla="*/ 5 h 58"/>
                <a:gd name="T36" fmla="*/ 2 w 62"/>
                <a:gd name="T37" fmla="*/ 6 h 58"/>
                <a:gd name="T38" fmla="*/ 3 w 62"/>
                <a:gd name="T39" fmla="*/ 7 h 58"/>
                <a:gd name="T40" fmla="*/ 4 w 62"/>
                <a:gd name="T41" fmla="*/ 6 h 58"/>
                <a:gd name="T42" fmla="*/ 5 w 62"/>
                <a:gd name="T43" fmla="*/ 5 h 58"/>
                <a:gd name="T44" fmla="*/ 5 w 62"/>
                <a:gd name="T45" fmla="*/ 7 h 58"/>
                <a:gd name="T46" fmla="*/ 6 w 62"/>
                <a:gd name="T47" fmla="*/ 7 h 58"/>
                <a:gd name="T48" fmla="*/ 8 w 62"/>
                <a:gd name="T49" fmla="*/ 6 h 58"/>
                <a:gd name="T50" fmla="*/ 8 w 62"/>
                <a:gd name="T51" fmla="*/ 6 h 58"/>
                <a:gd name="T52" fmla="*/ 7 w 62"/>
                <a:gd name="T53" fmla="*/ 6 h 58"/>
                <a:gd name="T54" fmla="*/ 7 w 62"/>
                <a:gd name="T55" fmla="*/ 6 h 58"/>
                <a:gd name="T56" fmla="*/ 7 w 62"/>
                <a:gd name="T57" fmla="*/ 5 h 58"/>
                <a:gd name="T58" fmla="*/ 7 w 62"/>
                <a:gd name="T59" fmla="*/ 4 h 58"/>
                <a:gd name="T60" fmla="*/ 7 w 62"/>
                <a:gd name="T61" fmla="*/ 0 h 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8">
                  <a:moveTo>
                    <a:pt x="52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7" y="3"/>
                    <a:pt x="39" y="3"/>
                    <a:pt x="40" y="4"/>
                  </a:cubicBezTo>
                  <a:cubicBezTo>
                    <a:pt x="42" y="5"/>
                    <a:pt x="42" y="8"/>
                    <a:pt x="42" y="11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39" y="45"/>
                    <a:pt x="37" y="48"/>
                    <a:pt x="34" y="49"/>
                  </a:cubicBezTo>
                  <a:cubicBezTo>
                    <a:pt x="32" y="50"/>
                    <a:pt x="30" y="50"/>
                    <a:pt x="28" y="50"/>
                  </a:cubicBezTo>
                  <a:cubicBezTo>
                    <a:pt x="26" y="50"/>
                    <a:pt x="24" y="49"/>
                    <a:pt x="22" y="48"/>
                  </a:cubicBezTo>
                  <a:cubicBezTo>
                    <a:pt x="20" y="46"/>
                    <a:pt x="19" y="43"/>
                    <a:pt x="19" y="3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3"/>
                    <a:pt x="6" y="3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9" y="7"/>
                    <a:pt x="9" y="8"/>
                    <a:pt x="9" y="11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41"/>
                    <a:pt x="9" y="45"/>
                    <a:pt x="10" y="48"/>
                  </a:cubicBezTo>
                  <a:cubicBezTo>
                    <a:pt x="11" y="51"/>
                    <a:pt x="13" y="53"/>
                    <a:pt x="15" y="55"/>
                  </a:cubicBezTo>
                  <a:cubicBezTo>
                    <a:pt x="17" y="57"/>
                    <a:pt x="20" y="58"/>
                    <a:pt x="23" y="58"/>
                  </a:cubicBezTo>
                  <a:cubicBezTo>
                    <a:pt x="26" y="58"/>
                    <a:pt x="29" y="57"/>
                    <a:pt x="31" y="56"/>
                  </a:cubicBezTo>
                  <a:cubicBezTo>
                    <a:pt x="34" y="54"/>
                    <a:pt x="37" y="51"/>
                    <a:pt x="42" y="46"/>
                  </a:cubicBezTo>
                  <a:cubicBezTo>
                    <a:pt x="42" y="58"/>
                    <a:pt x="42" y="58"/>
                    <a:pt x="42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59" y="49"/>
                    <a:pt x="58" y="50"/>
                    <a:pt x="57" y="50"/>
                  </a:cubicBezTo>
                  <a:cubicBezTo>
                    <a:pt x="56" y="50"/>
                    <a:pt x="55" y="50"/>
                    <a:pt x="54" y="49"/>
                  </a:cubicBezTo>
                  <a:cubicBezTo>
                    <a:pt x="53" y="48"/>
                    <a:pt x="53" y="47"/>
                    <a:pt x="53" y="46"/>
                  </a:cubicBezTo>
                  <a:cubicBezTo>
                    <a:pt x="52" y="45"/>
                    <a:pt x="52" y="41"/>
                    <a:pt x="52" y="34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" name="Freeform 19"/>
            <p:cNvSpPr>
              <a:spLocks/>
            </p:cNvSpPr>
            <p:nvPr userDrawn="1"/>
          </p:nvSpPr>
          <p:spPr bwMode="auto">
            <a:xfrm>
              <a:off x="5886" y="4168"/>
              <a:ext cx="37" cy="34"/>
            </a:xfrm>
            <a:custGeom>
              <a:avLst/>
              <a:gdLst>
                <a:gd name="T0" fmla="*/ 7 w 62"/>
                <a:gd name="T1" fmla="*/ 0 h 57"/>
                <a:gd name="T2" fmla="*/ 4 w 62"/>
                <a:gd name="T3" fmla="*/ 0 h 57"/>
                <a:gd name="T4" fmla="*/ 4 w 62"/>
                <a:gd name="T5" fmla="*/ 1 h 57"/>
                <a:gd name="T6" fmla="*/ 5 w 62"/>
                <a:gd name="T7" fmla="*/ 1 h 57"/>
                <a:gd name="T8" fmla="*/ 6 w 62"/>
                <a:gd name="T9" fmla="*/ 1 h 57"/>
                <a:gd name="T10" fmla="*/ 6 w 62"/>
                <a:gd name="T11" fmla="*/ 5 h 57"/>
                <a:gd name="T12" fmla="*/ 5 w 62"/>
                <a:gd name="T13" fmla="*/ 6 h 57"/>
                <a:gd name="T14" fmla="*/ 4 w 62"/>
                <a:gd name="T15" fmla="*/ 7 h 57"/>
                <a:gd name="T16" fmla="*/ 3 w 62"/>
                <a:gd name="T17" fmla="*/ 6 h 57"/>
                <a:gd name="T18" fmla="*/ 2 w 62"/>
                <a:gd name="T19" fmla="*/ 5 h 57"/>
                <a:gd name="T20" fmla="*/ 2 w 62"/>
                <a:gd name="T21" fmla="*/ 0 h 57"/>
                <a:gd name="T22" fmla="*/ 0 w 62"/>
                <a:gd name="T23" fmla="*/ 0 h 57"/>
                <a:gd name="T24" fmla="*/ 0 w 62"/>
                <a:gd name="T25" fmla="*/ 1 h 57"/>
                <a:gd name="T26" fmla="*/ 1 w 62"/>
                <a:gd name="T27" fmla="*/ 1 h 57"/>
                <a:gd name="T28" fmla="*/ 1 w 62"/>
                <a:gd name="T29" fmla="*/ 1 h 57"/>
                <a:gd name="T30" fmla="*/ 1 w 62"/>
                <a:gd name="T31" fmla="*/ 1 h 57"/>
                <a:gd name="T32" fmla="*/ 1 w 62"/>
                <a:gd name="T33" fmla="*/ 5 h 57"/>
                <a:gd name="T34" fmla="*/ 1 w 62"/>
                <a:gd name="T35" fmla="*/ 6 h 57"/>
                <a:gd name="T36" fmla="*/ 2 w 62"/>
                <a:gd name="T37" fmla="*/ 7 h 57"/>
                <a:gd name="T38" fmla="*/ 3 w 62"/>
                <a:gd name="T39" fmla="*/ 7 h 57"/>
                <a:gd name="T40" fmla="*/ 4 w 62"/>
                <a:gd name="T41" fmla="*/ 7 h 57"/>
                <a:gd name="T42" fmla="*/ 6 w 62"/>
                <a:gd name="T43" fmla="*/ 6 h 57"/>
                <a:gd name="T44" fmla="*/ 6 w 62"/>
                <a:gd name="T45" fmla="*/ 7 h 57"/>
                <a:gd name="T46" fmla="*/ 6 w 62"/>
                <a:gd name="T47" fmla="*/ 7 h 57"/>
                <a:gd name="T48" fmla="*/ 8 w 62"/>
                <a:gd name="T49" fmla="*/ 7 h 57"/>
                <a:gd name="T50" fmla="*/ 8 w 62"/>
                <a:gd name="T51" fmla="*/ 6 h 57"/>
                <a:gd name="T52" fmla="*/ 7 w 62"/>
                <a:gd name="T53" fmla="*/ 6 h 57"/>
                <a:gd name="T54" fmla="*/ 7 w 62"/>
                <a:gd name="T55" fmla="*/ 6 h 57"/>
                <a:gd name="T56" fmla="*/ 7 w 62"/>
                <a:gd name="T57" fmla="*/ 6 h 57"/>
                <a:gd name="T58" fmla="*/ 7 w 62"/>
                <a:gd name="T59" fmla="*/ 4 h 57"/>
                <a:gd name="T60" fmla="*/ 7 w 62"/>
                <a:gd name="T61" fmla="*/ 0 h 5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7">
                  <a:moveTo>
                    <a:pt x="53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7" y="2"/>
                    <a:pt x="40" y="3"/>
                    <a:pt x="41" y="4"/>
                  </a:cubicBezTo>
                  <a:cubicBezTo>
                    <a:pt x="42" y="5"/>
                    <a:pt x="43" y="7"/>
                    <a:pt x="43" y="10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40" y="45"/>
                    <a:pt x="37" y="47"/>
                    <a:pt x="35" y="48"/>
                  </a:cubicBezTo>
                  <a:cubicBezTo>
                    <a:pt x="33" y="49"/>
                    <a:pt x="31" y="50"/>
                    <a:pt x="29" y="50"/>
                  </a:cubicBezTo>
                  <a:cubicBezTo>
                    <a:pt x="26" y="50"/>
                    <a:pt x="24" y="49"/>
                    <a:pt x="22" y="47"/>
                  </a:cubicBezTo>
                  <a:cubicBezTo>
                    <a:pt x="21" y="46"/>
                    <a:pt x="20" y="42"/>
                    <a:pt x="20" y="3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2"/>
                    <a:pt x="6" y="3"/>
                  </a:cubicBezTo>
                  <a:cubicBezTo>
                    <a:pt x="7" y="3"/>
                    <a:pt x="8" y="4"/>
                    <a:pt x="9" y="5"/>
                  </a:cubicBezTo>
                  <a:cubicBezTo>
                    <a:pt x="9" y="6"/>
                    <a:pt x="10" y="8"/>
                    <a:pt x="10" y="11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0" y="41"/>
                    <a:pt x="10" y="45"/>
                    <a:pt x="11" y="48"/>
                  </a:cubicBezTo>
                  <a:cubicBezTo>
                    <a:pt x="12" y="50"/>
                    <a:pt x="13" y="53"/>
                    <a:pt x="16" y="55"/>
                  </a:cubicBezTo>
                  <a:cubicBezTo>
                    <a:pt x="18" y="56"/>
                    <a:pt x="21" y="57"/>
                    <a:pt x="24" y="57"/>
                  </a:cubicBezTo>
                  <a:cubicBezTo>
                    <a:pt x="27" y="57"/>
                    <a:pt x="29" y="57"/>
                    <a:pt x="32" y="55"/>
                  </a:cubicBezTo>
                  <a:cubicBezTo>
                    <a:pt x="34" y="54"/>
                    <a:pt x="38" y="51"/>
                    <a:pt x="43" y="46"/>
                  </a:cubicBezTo>
                  <a:cubicBezTo>
                    <a:pt x="43" y="57"/>
                    <a:pt x="43" y="57"/>
                    <a:pt x="43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9"/>
                    <a:pt x="58" y="49"/>
                    <a:pt x="57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4" y="48"/>
                    <a:pt x="54" y="47"/>
                    <a:pt x="53" y="46"/>
                  </a:cubicBezTo>
                  <a:cubicBezTo>
                    <a:pt x="53" y="44"/>
                    <a:pt x="53" y="40"/>
                    <a:pt x="53" y="34"/>
                  </a:cubicBezTo>
                  <a:lnTo>
                    <a:pt x="53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Freeform 20"/>
            <p:cNvSpPr>
              <a:spLocks/>
            </p:cNvSpPr>
            <p:nvPr userDrawn="1"/>
          </p:nvSpPr>
          <p:spPr bwMode="auto">
            <a:xfrm>
              <a:off x="5831" y="4106"/>
              <a:ext cx="36" cy="34"/>
            </a:xfrm>
            <a:custGeom>
              <a:avLst/>
              <a:gdLst>
                <a:gd name="T0" fmla="*/ 2 w 61"/>
                <a:gd name="T1" fmla="*/ 1 h 57"/>
                <a:gd name="T2" fmla="*/ 2 w 61"/>
                <a:gd name="T3" fmla="*/ 0 h 57"/>
                <a:gd name="T4" fmla="*/ 2 w 61"/>
                <a:gd name="T5" fmla="*/ 0 h 57"/>
                <a:gd name="T6" fmla="*/ 0 w 61"/>
                <a:gd name="T7" fmla="*/ 1 h 57"/>
                <a:gd name="T8" fmla="*/ 1 w 61"/>
                <a:gd name="T9" fmla="*/ 1 h 57"/>
                <a:gd name="T10" fmla="*/ 1 w 61"/>
                <a:gd name="T11" fmla="*/ 1 h 57"/>
                <a:gd name="T12" fmla="*/ 1 w 61"/>
                <a:gd name="T13" fmla="*/ 1 h 57"/>
                <a:gd name="T14" fmla="*/ 1 w 61"/>
                <a:gd name="T15" fmla="*/ 1 h 57"/>
                <a:gd name="T16" fmla="*/ 1 w 61"/>
                <a:gd name="T17" fmla="*/ 3 h 57"/>
                <a:gd name="T18" fmla="*/ 1 w 61"/>
                <a:gd name="T19" fmla="*/ 6 h 57"/>
                <a:gd name="T20" fmla="*/ 1 w 61"/>
                <a:gd name="T21" fmla="*/ 7 h 57"/>
                <a:gd name="T22" fmla="*/ 1 w 61"/>
                <a:gd name="T23" fmla="*/ 7 h 57"/>
                <a:gd name="T24" fmla="*/ 1 w 61"/>
                <a:gd name="T25" fmla="*/ 7 h 57"/>
                <a:gd name="T26" fmla="*/ 1 w 61"/>
                <a:gd name="T27" fmla="*/ 7 h 57"/>
                <a:gd name="T28" fmla="*/ 4 w 61"/>
                <a:gd name="T29" fmla="*/ 7 h 57"/>
                <a:gd name="T30" fmla="*/ 4 w 61"/>
                <a:gd name="T31" fmla="*/ 7 h 57"/>
                <a:gd name="T32" fmla="*/ 3 w 61"/>
                <a:gd name="T33" fmla="*/ 7 h 57"/>
                <a:gd name="T34" fmla="*/ 2 w 61"/>
                <a:gd name="T35" fmla="*/ 7 h 57"/>
                <a:gd name="T36" fmla="*/ 2 w 61"/>
                <a:gd name="T37" fmla="*/ 6 h 57"/>
                <a:gd name="T38" fmla="*/ 2 w 61"/>
                <a:gd name="T39" fmla="*/ 2 h 57"/>
                <a:gd name="T40" fmla="*/ 4 w 61"/>
                <a:gd name="T41" fmla="*/ 1 h 57"/>
                <a:gd name="T42" fmla="*/ 5 w 61"/>
                <a:gd name="T43" fmla="*/ 1 h 57"/>
                <a:gd name="T44" fmla="*/ 5 w 61"/>
                <a:gd name="T45" fmla="*/ 3 h 57"/>
                <a:gd name="T46" fmla="*/ 5 w 61"/>
                <a:gd name="T47" fmla="*/ 6 h 57"/>
                <a:gd name="T48" fmla="*/ 5 w 61"/>
                <a:gd name="T49" fmla="*/ 7 h 57"/>
                <a:gd name="T50" fmla="*/ 5 w 61"/>
                <a:gd name="T51" fmla="*/ 7 h 57"/>
                <a:gd name="T52" fmla="*/ 4 w 61"/>
                <a:gd name="T53" fmla="*/ 7 h 57"/>
                <a:gd name="T54" fmla="*/ 4 w 61"/>
                <a:gd name="T55" fmla="*/ 7 h 57"/>
                <a:gd name="T56" fmla="*/ 4 w 61"/>
                <a:gd name="T57" fmla="*/ 7 h 57"/>
                <a:gd name="T58" fmla="*/ 7 w 61"/>
                <a:gd name="T59" fmla="*/ 7 h 57"/>
                <a:gd name="T60" fmla="*/ 7 w 61"/>
                <a:gd name="T61" fmla="*/ 7 h 57"/>
                <a:gd name="T62" fmla="*/ 6 w 61"/>
                <a:gd name="T63" fmla="*/ 7 h 57"/>
                <a:gd name="T64" fmla="*/ 6 w 61"/>
                <a:gd name="T65" fmla="*/ 7 h 57"/>
                <a:gd name="T66" fmla="*/ 6 w 61"/>
                <a:gd name="T67" fmla="*/ 6 h 57"/>
                <a:gd name="T68" fmla="*/ 6 w 61"/>
                <a:gd name="T69" fmla="*/ 3 h 57"/>
                <a:gd name="T70" fmla="*/ 6 w 61"/>
                <a:gd name="T71" fmla="*/ 1 h 57"/>
                <a:gd name="T72" fmla="*/ 5 w 61"/>
                <a:gd name="T73" fmla="*/ 1 h 57"/>
                <a:gd name="T74" fmla="*/ 5 w 61"/>
                <a:gd name="T75" fmla="*/ 0 h 57"/>
                <a:gd name="T76" fmla="*/ 2 w 61"/>
                <a:gd name="T77" fmla="*/ 1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9" y="9"/>
                    <a:pt x="9" y="10"/>
                    <a:pt x="9" y="11"/>
                  </a:cubicBezTo>
                  <a:cubicBezTo>
                    <a:pt x="10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1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5" y="10"/>
                    <a:pt x="29" y="7"/>
                    <a:pt x="34" y="7"/>
                  </a:cubicBezTo>
                  <a:cubicBezTo>
                    <a:pt x="37" y="7"/>
                    <a:pt x="40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3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8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2" y="9"/>
                  </a:cubicBezTo>
                  <a:cubicBezTo>
                    <a:pt x="50" y="6"/>
                    <a:pt x="49" y="3"/>
                    <a:pt x="46" y="2"/>
                  </a:cubicBezTo>
                  <a:cubicBezTo>
                    <a:pt x="44" y="0"/>
                    <a:pt x="42" y="0"/>
                    <a:pt x="38" y="0"/>
                  </a:cubicBezTo>
                  <a:cubicBezTo>
                    <a:pt x="33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" name="Freeform 21"/>
            <p:cNvSpPr>
              <a:spLocks/>
            </p:cNvSpPr>
            <p:nvPr userDrawn="1"/>
          </p:nvSpPr>
          <p:spPr bwMode="auto">
            <a:xfrm>
              <a:off x="5997" y="4106"/>
              <a:ext cx="36" cy="34"/>
            </a:xfrm>
            <a:custGeom>
              <a:avLst/>
              <a:gdLst>
                <a:gd name="T0" fmla="*/ 2 w 61"/>
                <a:gd name="T1" fmla="*/ 1 h 57"/>
                <a:gd name="T2" fmla="*/ 2 w 61"/>
                <a:gd name="T3" fmla="*/ 0 h 57"/>
                <a:gd name="T4" fmla="*/ 2 w 61"/>
                <a:gd name="T5" fmla="*/ 0 h 57"/>
                <a:gd name="T6" fmla="*/ 0 w 61"/>
                <a:gd name="T7" fmla="*/ 1 h 57"/>
                <a:gd name="T8" fmla="*/ 1 w 61"/>
                <a:gd name="T9" fmla="*/ 1 h 57"/>
                <a:gd name="T10" fmla="*/ 1 w 61"/>
                <a:gd name="T11" fmla="*/ 1 h 57"/>
                <a:gd name="T12" fmla="*/ 1 w 61"/>
                <a:gd name="T13" fmla="*/ 1 h 57"/>
                <a:gd name="T14" fmla="*/ 1 w 61"/>
                <a:gd name="T15" fmla="*/ 1 h 57"/>
                <a:gd name="T16" fmla="*/ 1 w 61"/>
                <a:gd name="T17" fmla="*/ 3 h 57"/>
                <a:gd name="T18" fmla="*/ 1 w 61"/>
                <a:gd name="T19" fmla="*/ 6 h 57"/>
                <a:gd name="T20" fmla="*/ 1 w 61"/>
                <a:gd name="T21" fmla="*/ 7 h 57"/>
                <a:gd name="T22" fmla="*/ 1 w 61"/>
                <a:gd name="T23" fmla="*/ 7 h 57"/>
                <a:gd name="T24" fmla="*/ 1 w 61"/>
                <a:gd name="T25" fmla="*/ 7 h 57"/>
                <a:gd name="T26" fmla="*/ 1 w 61"/>
                <a:gd name="T27" fmla="*/ 7 h 57"/>
                <a:gd name="T28" fmla="*/ 4 w 61"/>
                <a:gd name="T29" fmla="*/ 7 h 57"/>
                <a:gd name="T30" fmla="*/ 4 w 61"/>
                <a:gd name="T31" fmla="*/ 7 h 57"/>
                <a:gd name="T32" fmla="*/ 3 w 61"/>
                <a:gd name="T33" fmla="*/ 7 h 57"/>
                <a:gd name="T34" fmla="*/ 2 w 61"/>
                <a:gd name="T35" fmla="*/ 7 h 57"/>
                <a:gd name="T36" fmla="*/ 2 w 61"/>
                <a:gd name="T37" fmla="*/ 6 h 57"/>
                <a:gd name="T38" fmla="*/ 2 w 61"/>
                <a:gd name="T39" fmla="*/ 2 h 57"/>
                <a:gd name="T40" fmla="*/ 4 w 61"/>
                <a:gd name="T41" fmla="*/ 1 h 57"/>
                <a:gd name="T42" fmla="*/ 5 w 61"/>
                <a:gd name="T43" fmla="*/ 1 h 57"/>
                <a:gd name="T44" fmla="*/ 5 w 61"/>
                <a:gd name="T45" fmla="*/ 3 h 57"/>
                <a:gd name="T46" fmla="*/ 5 w 61"/>
                <a:gd name="T47" fmla="*/ 6 h 57"/>
                <a:gd name="T48" fmla="*/ 5 w 61"/>
                <a:gd name="T49" fmla="*/ 7 h 57"/>
                <a:gd name="T50" fmla="*/ 5 w 61"/>
                <a:gd name="T51" fmla="*/ 7 h 57"/>
                <a:gd name="T52" fmla="*/ 4 w 61"/>
                <a:gd name="T53" fmla="*/ 7 h 57"/>
                <a:gd name="T54" fmla="*/ 4 w 61"/>
                <a:gd name="T55" fmla="*/ 7 h 57"/>
                <a:gd name="T56" fmla="*/ 4 w 61"/>
                <a:gd name="T57" fmla="*/ 7 h 57"/>
                <a:gd name="T58" fmla="*/ 7 w 61"/>
                <a:gd name="T59" fmla="*/ 7 h 57"/>
                <a:gd name="T60" fmla="*/ 7 w 61"/>
                <a:gd name="T61" fmla="*/ 7 h 57"/>
                <a:gd name="T62" fmla="*/ 6 w 61"/>
                <a:gd name="T63" fmla="*/ 7 h 57"/>
                <a:gd name="T64" fmla="*/ 6 w 61"/>
                <a:gd name="T65" fmla="*/ 7 h 57"/>
                <a:gd name="T66" fmla="*/ 6 w 61"/>
                <a:gd name="T67" fmla="*/ 6 h 57"/>
                <a:gd name="T68" fmla="*/ 6 w 61"/>
                <a:gd name="T69" fmla="*/ 3 h 57"/>
                <a:gd name="T70" fmla="*/ 6 w 61"/>
                <a:gd name="T71" fmla="*/ 1 h 57"/>
                <a:gd name="T72" fmla="*/ 5 w 61"/>
                <a:gd name="T73" fmla="*/ 1 h 57"/>
                <a:gd name="T74" fmla="*/ 5 w 61"/>
                <a:gd name="T75" fmla="*/ 0 h 57"/>
                <a:gd name="T76" fmla="*/ 2 w 61"/>
                <a:gd name="T77" fmla="*/ 1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8" y="9"/>
                    <a:pt x="9" y="10"/>
                    <a:pt x="9" y="11"/>
                  </a:cubicBezTo>
                  <a:cubicBezTo>
                    <a:pt x="9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0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4" y="10"/>
                    <a:pt x="29" y="7"/>
                    <a:pt x="34" y="7"/>
                  </a:cubicBezTo>
                  <a:cubicBezTo>
                    <a:pt x="37" y="7"/>
                    <a:pt x="39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2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7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1" y="9"/>
                  </a:cubicBezTo>
                  <a:cubicBezTo>
                    <a:pt x="50" y="6"/>
                    <a:pt x="48" y="3"/>
                    <a:pt x="46" y="2"/>
                  </a:cubicBezTo>
                  <a:cubicBezTo>
                    <a:pt x="44" y="0"/>
                    <a:pt x="41" y="0"/>
                    <a:pt x="38" y="0"/>
                  </a:cubicBezTo>
                  <a:cubicBezTo>
                    <a:pt x="32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" name="Freeform 22"/>
            <p:cNvSpPr>
              <a:spLocks/>
            </p:cNvSpPr>
            <p:nvPr userDrawn="1"/>
          </p:nvSpPr>
          <p:spPr bwMode="auto">
            <a:xfrm>
              <a:off x="5827" y="4167"/>
              <a:ext cx="25" cy="34"/>
            </a:xfrm>
            <a:custGeom>
              <a:avLst/>
              <a:gdLst>
                <a:gd name="T0" fmla="*/ 2 w 42"/>
                <a:gd name="T1" fmla="*/ 0 h 58"/>
                <a:gd name="T2" fmla="*/ 2 w 42"/>
                <a:gd name="T3" fmla="*/ 0 h 58"/>
                <a:gd name="T4" fmla="*/ 0 w 42"/>
                <a:gd name="T5" fmla="*/ 1 h 58"/>
                <a:gd name="T6" fmla="*/ 1 w 42"/>
                <a:gd name="T7" fmla="*/ 1 h 58"/>
                <a:gd name="T8" fmla="*/ 1 w 42"/>
                <a:gd name="T9" fmla="*/ 1 h 58"/>
                <a:gd name="T10" fmla="*/ 1 w 42"/>
                <a:gd name="T11" fmla="*/ 1 h 58"/>
                <a:gd name="T12" fmla="*/ 1 w 42"/>
                <a:gd name="T13" fmla="*/ 1 h 58"/>
                <a:gd name="T14" fmla="*/ 1 w 42"/>
                <a:gd name="T15" fmla="*/ 3 h 58"/>
                <a:gd name="T16" fmla="*/ 1 w 42"/>
                <a:gd name="T17" fmla="*/ 5 h 58"/>
                <a:gd name="T18" fmla="*/ 1 w 42"/>
                <a:gd name="T19" fmla="*/ 6 h 58"/>
                <a:gd name="T20" fmla="*/ 1 w 42"/>
                <a:gd name="T21" fmla="*/ 6 h 58"/>
                <a:gd name="T22" fmla="*/ 1 w 42"/>
                <a:gd name="T23" fmla="*/ 6 h 58"/>
                <a:gd name="T24" fmla="*/ 1 w 42"/>
                <a:gd name="T25" fmla="*/ 7 h 58"/>
                <a:gd name="T26" fmla="*/ 4 w 42"/>
                <a:gd name="T27" fmla="*/ 7 h 58"/>
                <a:gd name="T28" fmla="*/ 4 w 42"/>
                <a:gd name="T29" fmla="*/ 6 h 58"/>
                <a:gd name="T30" fmla="*/ 3 w 42"/>
                <a:gd name="T31" fmla="*/ 6 h 58"/>
                <a:gd name="T32" fmla="*/ 3 w 42"/>
                <a:gd name="T33" fmla="*/ 6 h 58"/>
                <a:gd name="T34" fmla="*/ 2 w 42"/>
                <a:gd name="T35" fmla="*/ 5 h 58"/>
                <a:gd name="T36" fmla="*/ 2 w 42"/>
                <a:gd name="T37" fmla="*/ 2 h 58"/>
                <a:gd name="T38" fmla="*/ 3 w 42"/>
                <a:gd name="T39" fmla="*/ 1 h 58"/>
                <a:gd name="T40" fmla="*/ 4 w 42"/>
                <a:gd name="T41" fmla="*/ 1 h 58"/>
                <a:gd name="T42" fmla="*/ 4 w 42"/>
                <a:gd name="T43" fmla="*/ 1 h 58"/>
                <a:gd name="T44" fmla="*/ 5 w 42"/>
                <a:gd name="T45" fmla="*/ 2 h 58"/>
                <a:gd name="T46" fmla="*/ 5 w 42"/>
                <a:gd name="T47" fmla="*/ 1 h 58"/>
                <a:gd name="T48" fmla="*/ 5 w 42"/>
                <a:gd name="T49" fmla="*/ 1 h 58"/>
                <a:gd name="T50" fmla="*/ 5 w 42"/>
                <a:gd name="T51" fmla="*/ 1 h 58"/>
                <a:gd name="T52" fmla="*/ 4 w 42"/>
                <a:gd name="T53" fmla="*/ 0 h 58"/>
                <a:gd name="T54" fmla="*/ 2 w 42"/>
                <a:gd name="T55" fmla="*/ 2 h 58"/>
                <a:gd name="T56" fmla="*/ 2 w 42"/>
                <a:gd name="T57" fmla="*/ 0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2" h="58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3"/>
                    <a:pt x="10" y="17"/>
                    <a:pt x="10" y="23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8"/>
                    <a:pt x="9" y="50"/>
                    <a:pt x="9" y="51"/>
                  </a:cubicBezTo>
                  <a:cubicBezTo>
                    <a:pt x="9" y="52"/>
                    <a:pt x="8" y="53"/>
                    <a:pt x="7" y="54"/>
                  </a:cubicBezTo>
                  <a:cubicBezTo>
                    <a:pt x="6" y="55"/>
                    <a:pt x="4" y="55"/>
                    <a:pt x="1" y="55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7" y="55"/>
                    <a:pt x="25" y="55"/>
                    <a:pt x="24" y="54"/>
                  </a:cubicBezTo>
                  <a:cubicBezTo>
                    <a:pt x="22" y="54"/>
                    <a:pt x="21" y="53"/>
                    <a:pt x="21" y="52"/>
                  </a:cubicBezTo>
                  <a:cubicBezTo>
                    <a:pt x="20" y="50"/>
                    <a:pt x="20" y="48"/>
                    <a:pt x="20" y="45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2" y="14"/>
                    <a:pt x="23" y="11"/>
                    <a:pt x="25" y="10"/>
                  </a:cubicBezTo>
                  <a:cubicBezTo>
                    <a:pt x="26" y="9"/>
                    <a:pt x="27" y="8"/>
                    <a:pt x="28" y="8"/>
                  </a:cubicBezTo>
                  <a:cubicBezTo>
                    <a:pt x="29" y="8"/>
                    <a:pt x="30" y="9"/>
                    <a:pt x="32" y="11"/>
                  </a:cubicBezTo>
                  <a:cubicBezTo>
                    <a:pt x="33" y="12"/>
                    <a:pt x="35" y="13"/>
                    <a:pt x="36" y="13"/>
                  </a:cubicBezTo>
                  <a:cubicBezTo>
                    <a:pt x="38" y="13"/>
                    <a:pt x="39" y="12"/>
                    <a:pt x="40" y="11"/>
                  </a:cubicBezTo>
                  <a:cubicBezTo>
                    <a:pt x="41" y="10"/>
                    <a:pt x="42" y="9"/>
                    <a:pt x="42" y="7"/>
                  </a:cubicBezTo>
                  <a:cubicBezTo>
                    <a:pt x="42" y="5"/>
                    <a:pt x="41" y="4"/>
                    <a:pt x="40" y="2"/>
                  </a:cubicBezTo>
                  <a:cubicBezTo>
                    <a:pt x="38" y="1"/>
                    <a:pt x="36" y="0"/>
                    <a:pt x="34" y="0"/>
                  </a:cubicBezTo>
                  <a:cubicBezTo>
                    <a:pt x="29" y="0"/>
                    <a:pt x="24" y="4"/>
                    <a:pt x="20" y="13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1" name="Freeform 23"/>
            <p:cNvSpPr>
              <a:spLocks/>
            </p:cNvSpPr>
            <p:nvPr userDrawn="1"/>
          </p:nvSpPr>
          <p:spPr bwMode="auto">
            <a:xfrm>
              <a:off x="5871" y="4106"/>
              <a:ext cx="23" cy="35"/>
            </a:xfrm>
            <a:custGeom>
              <a:avLst/>
              <a:gdLst>
                <a:gd name="T0" fmla="*/ 5 w 38"/>
                <a:gd name="T1" fmla="*/ 0 h 59"/>
                <a:gd name="T2" fmla="*/ 4 w 38"/>
                <a:gd name="T3" fmla="*/ 0 h 59"/>
                <a:gd name="T4" fmla="*/ 4 w 38"/>
                <a:gd name="T5" fmla="*/ 1 h 59"/>
                <a:gd name="T6" fmla="*/ 4 w 38"/>
                <a:gd name="T7" fmla="*/ 1 h 59"/>
                <a:gd name="T8" fmla="*/ 3 w 38"/>
                <a:gd name="T9" fmla="*/ 1 h 59"/>
                <a:gd name="T10" fmla="*/ 2 w 38"/>
                <a:gd name="T11" fmla="*/ 0 h 59"/>
                <a:gd name="T12" fmla="*/ 1 w 38"/>
                <a:gd name="T13" fmla="*/ 1 h 59"/>
                <a:gd name="T14" fmla="*/ 0 w 38"/>
                <a:gd name="T15" fmla="*/ 2 h 59"/>
                <a:gd name="T16" fmla="*/ 1 w 38"/>
                <a:gd name="T17" fmla="*/ 3 h 59"/>
                <a:gd name="T18" fmla="*/ 2 w 38"/>
                <a:gd name="T19" fmla="*/ 4 h 59"/>
                <a:gd name="T20" fmla="*/ 4 w 38"/>
                <a:gd name="T21" fmla="*/ 5 h 59"/>
                <a:gd name="T22" fmla="*/ 4 w 38"/>
                <a:gd name="T23" fmla="*/ 6 h 59"/>
                <a:gd name="T24" fmla="*/ 4 w 38"/>
                <a:gd name="T25" fmla="*/ 7 h 59"/>
                <a:gd name="T26" fmla="*/ 2 w 38"/>
                <a:gd name="T27" fmla="*/ 7 h 59"/>
                <a:gd name="T28" fmla="*/ 1 w 38"/>
                <a:gd name="T29" fmla="*/ 7 h 59"/>
                <a:gd name="T30" fmla="*/ 1 w 38"/>
                <a:gd name="T31" fmla="*/ 5 h 59"/>
                <a:gd name="T32" fmla="*/ 0 w 38"/>
                <a:gd name="T33" fmla="*/ 5 h 59"/>
                <a:gd name="T34" fmla="*/ 0 w 38"/>
                <a:gd name="T35" fmla="*/ 7 h 59"/>
                <a:gd name="T36" fmla="*/ 1 w 38"/>
                <a:gd name="T37" fmla="*/ 7 h 59"/>
                <a:gd name="T38" fmla="*/ 1 w 38"/>
                <a:gd name="T39" fmla="*/ 7 h 59"/>
                <a:gd name="T40" fmla="*/ 1 w 38"/>
                <a:gd name="T41" fmla="*/ 7 h 59"/>
                <a:gd name="T42" fmla="*/ 2 w 38"/>
                <a:gd name="T43" fmla="*/ 7 h 59"/>
                <a:gd name="T44" fmla="*/ 4 w 38"/>
                <a:gd name="T45" fmla="*/ 7 h 59"/>
                <a:gd name="T46" fmla="*/ 5 w 38"/>
                <a:gd name="T47" fmla="*/ 5 h 59"/>
                <a:gd name="T48" fmla="*/ 4 w 38"/>
                <a:gd name="T49" fmla="*/ 3 h 59"/>
                <a:gd name="T50" fmla="*/ 2 w 38"/>
                <a:gd name="T51" fmla="*/ 3 h 59"/>
                <a:gd name="T52" fmla="*/ 1 w 38"/>
                <a:gd name="T53" fmla="*/ 2 h 59"/>
                <a:gd name="T54" fmla="*/ 1 w 38"/>
                <a:gd name="T55" fmla="*/ 1 h 59"/>
                <a:gd name="T56" fmla="*/ 1 w 38"/>
                <a:gd name="T57" fmla="*/ 1 h 59"/>
                <a:gd name="T58" fmla="*/ 2 w 38"/>
                <a:gd name="T59" fmla="*/ 1 h 59"/>
                <a:gd name="T60" fmla="*/ 4 w 38"/>
                <a:gd name="T61" fmla="*/ 1 h 59"/>
                <a:gd name="T62" fmla="*/ 4 w 38"/>
                <a:gd name="T63" fmla="*/ 2 h 59"/>
                <a:gd name="T64" fmla="*/ 5 w 38"/>
                <a:gd name="T65" fmla="*/ 2 h 59"/>
                <a:gd name="T66" fmla="*/ 5 w 38"/>
                <a:gd name="T67" fmla="*/ 0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" h="59">
                  <a:moveTo>
                    <a:pt x="34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1" y="1"/>
                    <a:pt x="31" y="1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28" y="2"/>
                    <a:pt x="27" y="2"/>
                    <a:pt x="25" y="1"/>
                  </a:cubicBezTo>
                  <a:cubicBezTo>
                    <a:pt x="22" y="0"/>
                    <a:pt x="19" y="0"/>
                    <a:pt x="17" y="0"/>
                  </a:cubicBezTo>
                  <a:cubicBezTo>
                    <a:pt x="12" y="0"/>
                    <a:pt x="8" y="1"/>
                    <a:pt x="5" y="4"/>
                  </a:cubicBezTo>
                  <a:cubicBezTo>
                    <a:pt x="2" y="7"/>
                    <a:pt x="0" y="11"/>
                    <a:pt x="0" y="16"/>
                  </a:cubicBezTo>
                  <a:cubicBezTo>
                    <a:pt x="0" y="19"/>
                    <a:pt x="1" y="22"/>
                    <a:pt x="3" y="25"/>
                  </a:cubicBezTo>
                  <a:cubicBezTo>
                    <a:pt x="5" y="27"/>
                    <a:pt x="8" y="30"/>
                    <a:pt x="14" y="32"/>
                  </a:cubicBezTo>
                  <a:cubicBezTo>
                    <a:pt x="20" y="35"/>
                    <a:pt x="24" y="38"/>
                    <a:pt x="26" y="40"/>
                  </a:cubicBezTo>
                  <a:cubicBezTo>
                    <a:pt x="28" y="42"/>
                    <a:pt x="29" y="44"/>
                    <a:pt x="29" y="47"/>
                  </a:cubicBezTo>
                  <a:cubicBezTo>
                    <a:pt x="29" y="49"/>
                    <a:pt x="28" y="51"/>
                    <a:pt x="26" y="53"/>
                  </a:cubicBezTo>
                  <a:cubicBezTo>
                    <a:pt x="25" y="54"/>
                    <a:pt x="22" y="55"/>
                    <a:pt x="20" y="55"/>
                  </a:cubicBezTo>
                  <a:cubicBezTo>
                    <a:pt x="16" y="55"/>
                    <a:pt x="12" y="54"/>
                    <a:pt x="9" y="51"/>
                  </a:cubicBezTo>
                  <a:cubicBezTo>
                    <a:pt x="6" y="48"/>
                    <a:pt x="3" y="44"/>
                    <a:pt x="2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3" y="57"/>
                    <a:pt x="4" y="56"/>
                    <a:pt x="5" y="56"/>
                  </a:cubicBezTo>
                  <a:cubicBezTo>
                    <a:pt x="5" y="56"/>
                    <a:pt x="6" y="57"/>
                    <a:pt x="8" y="57"/>
                  </a:cubicBezTo>
                  <a:cubicBezTo>
                    <a:pt x="12" y="58"/>
                    <a:pt x="16" y="59"/>
                    <a:pt x="20" y="59"/>
                  </a:cubicBezTo>
                  <a:cubicBezTo>
                    <a:pt x="24" y="59"/>
                    <a:pt x="29" y="57"/>
                    <a:pt x="32" y="54"/>
                  </a:cubicBezTo>
                  <a:cubicBezTo>
                    <a:pt x="36" y="51"/>
                    <a:pt x="38" y="47"/>
                    <a:pt x="38" y="42"/>
                  </a:cubicBezTo>
                  <a:cubicBezTo>
                    <a:pt x="38" y="35"/>
                    <a:pt x="34" y="30"/>
                    <a:pt x="26" y="26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3" y="20"/>
                    <a:pt x="10" y="18"/>
                    <a:pt x="9" y="16"/>
                  </a:cubicBezTo>
                  <a:cubicBezTo>
                    <a:pt x="8" y="15"/>
                    <a:pt x="7" y="13"/>
                    <a:pt x="7" y="10"/>
                  </a:cubicBezTo>
                  <a:cubicBezTo>
                    <a:pt x="7" y="9"/>
                    <a:pt x="8" y="7"/>
                    <a:pt x="10" y="6"/>
                  </a:cubicBezTo>
                  <a:cubicBezTo>
                    <a:pt x="12" y="4"/>
                    <a:pt x="14" y="3"/>
                    <a:pt x="17" y="3"/>
                  </a:cubicBezTo>
                  <a:cubicBezTo>
                    <a:pt x="20" y="3"/>
                    <a:pt x="24" y="4"/>
                    <a:pt x="26" y="6"/>
                  </a:cubicBezTo>
                  <a:cubicBezTo>
                    <a:pt x="28" y="9"/>
                    <a:pt x="30" y="13"/>
                    <a:pt x="32" y="19"/>
                  </a:cubicBezTo>
                  <a:cubicBezTo>
                    <a:pt x="34" y="19"/>
                    <a:pt x="34" y="19"/>
                    <a:pt x="34" y="19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" name="Freeform 24"/>
            <p:cNvSpPr>
              <a:spLocks/>
            </p:cNvSpPr>
            <p:nvPr userDrawn="1"/>
          </p:nvSpPr>
          <p:spPr bwMode="auto">
            <a:xfrm>
              <a:off x="5953" y="4096"/>
              <a:ext cx="21" cy="45"/>
            </a:xfrm>
            <a:custGeom>
              <a:avLst/>
              <a:gdLst>
                <a:gd name="T0" fmla="*/ 2 w 34"/>
                <a:gd name="T1" fmla="*/ 0 h 75"/>
                <a:gd name="T2" fmla="*/ 2 w 34"/>
                <a:gd name="T3" fmla="*/ 0 h 75"/>
                <a:gd name="T4" fmla="*/ 2 w 34"/>
                <a:gd name="T5" fmla="*/ 1 h 75"/>
                <a:gd name="T6" fmla="*/ 1 w 34"/>
                <a:gd name="T7" fmla="*/ 2 h 75"/>
                <a:gd name="T8" fmla="*/ 0 w 34"/>
                <a:gd name="T9" fmla="*/ 3 h 75"/>
                <a:gd name="T10" fmla="*/ 0 w 34"/>
                <a:gd name="T11" fmla="*/ 3 h 75"/>
                <a:gd name="T12" fmla="*/ 1 w 34"/>
                <a:gd name="T13" fmla="*/ 3 h 75"/>
                <a:gd name="T14" fmla="*/ 1 w 34"/>
                <a:gd name="T15" fmla="*/ 8 h 75"/>
                <a:gd name="T16" fmla="*/ 1 w 34"/>
                <a:gd name="T17" fmla="*/ 9 h 75"/>
                <a:gd name="T18" fmla="*/ 2 w 34"/>
                <a:gd name="T19" fmla="*/ 10 h 75"/>
                <a:gd name="T20" fmla="*/ 2 w 34"/>
                <a:gd name="T21" fmla="*/ 10 h 75"/>
                <a:gd name="T22" fmla="*/ 4 w 34"/>
                <a:gd name="T23" fmla="*/ 10 h 75"/>
                <a:gd name="T24" fmla="*/ 5 w 34"/>
                <a:gd name="T25" fmla="*/ 8 h 75"/>
                <a:gd name="T26" fmla="*/ 4 w 34"/>
                <a:gd name="T27" fmla="*/ 8 h 75"/>
                <a:gd name="T28" fmla="*/ 4 w 34"/>
                <a:gd name="T29" fmla="*/ 8 h 75"/>
                <a:gd name="T30" fmla="*/ 4 w 34"/>
                <a:gd name="T31" fmla="*/ 9 h 75"/>
                <a:gd name="T32" fmla="*/ 3 w 34"/>
                <a:gd name="T33" fmla="*/ 8 h 75"/>
                <a:gd name="T34" fmla="*/ 2 w 34"/>
                <a:gd name="T35" fmla="*/ 8 h 75"/>
                <a:gd name="T36" fmla="*/ 2 w 34"/>
                <a:gd name="T37" fmla="*/ 3 h 75"/>
                <a:gd name="T38" fmla="*/ 4 w 34"/>
                <a:gd name="T39" fmla="*/ 3 h 75"/>
                <a:gd name="T40" fmla="*/ 4 w 34"/>
                <a:gd name="T41" fmla="*/ 2 h 75"/>
                <a:gd name="T42" fmla="*/ 2 w 34"/>
                <a:gd name="T43" fmla="*/ 2 h 75"/>
                <a:gd name="T44" fmla="*/ 2 w 34"/>
                <a:gd name="T45" fmla="*/ 0 h 7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75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6" y="4"/>
                    <a:pt x="14" y="7"/>
                    <a:pt x="13" y="8"/>
                  </a:cubicBezTo>
                  <a:cubicBezTo>
                    <a:pt x="11" y="11"/>
                    <a:pt x="9" y="14"/>
                    <a:pt x="7" y="16"/>
                  </a:cubicBezTo>
                  <a:cubicBezTo>
                    <a:pt x="5" y="18"/>
                    <a:pt x="2" y="20"/>
                    <a:pt x="0" y="2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60"/>
                    <a:pt x="9" y="60"/>
                    <a:pt x="9" y="60"/>
                  </a:cubicBezTo>
                  <a:cubicBezTo>
                    <a:pt x="9" y="64"/>
                    <a:pt x="9" y="67"/>
                    <a:pt x="10" y="69"/>
                  </a:cubicBezTo>
                  <a:cubicBezTo>
                    <a:pt x="11" y="71"/>
                    <a:pt x="12" y="72"/>
                    <a:pt x="14" y="73"/>
                  </a:cubicBezTo>
                  <a:cubicBezTo>
                    <a:pt x="16" y="74"/>
                    <a:pt x="18" y="75"/>
                    <a:pt x="20" y="75"/>
                  </a:cubicBezTo>
                  <a:cubicBezTo>
                    <a:pt x="23" y="75"/>
                    <a:pt x="25" y="74"/>
                    <a:pt x="28" y="72"/>
                  </a:cubicBezTo>
                  <a:cubicBezTo>
                    <a:pt x="30" y="70"/>
                    <a:pt x="32" y="67"/>
                    <a:pt x="34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1" y="65"/>
                    <a:pt x="30" y="66"/>
                    <a:pt x="29" y="67"/>
                  </a:cubicBezTo>
                  <a:cubicBezTo>
                    <a:pt x="27" y="68"/>
                    <a:pt x="26" y="68"/>
                    <a:pt x="25" y="68"/>
                  </a:cubicBezTo>
                  <a:cubicBezTo>
                    <a:pt x="23" y="68"/>
                    <a:pt x="22" y="67"/>
                    <a:pt x="21" y="66"/>
                  </a:cubicBezTo>
                  <a:cubicBezTo>
                    <a:pt x="20" y="65"/>
                    <a:pt x="19" y="62"/>
                    <a:pt x="19" y="59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19" y="18"/>
                    <a:pt x="19" y="18"/>
                    <a:pt x="19" y="18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3" name="Freeform 25"/>
            <p:cNvSpPr>
              <a:spLocks noEditPoints="1"/>
            </p:cNvSpPr>
            <p:nvPr userDrawn="1"/>
          </p:nvSpPr>
          <p:spPr bwMode="auto">
            <a:xfrm>
              <a:off x="5796" y="4106"/>
              <a:ext cx="32" cy="35"/>
            </a:xfrm>
            <a:custGeom>
              <a:avLst/>
              <a:gdLst>
                <a:gd name="T0" fmla="*/ 6 w 54"/>
                <a:gd name="T1" fmla="*/ 1 h 59"/>
                <a:gd name="T2" fmla="*/ 3 w 54"/>
                <a:gd name="T3" fmla="*/ 0 h 59"/>
                <a:gd name="T4" fmla="*/ 2 w 54"/>
                <a:gd name="T5" fmla="*/ 1 h 59"/>
                <a:gd name="T6" fmla="*/ 1 w 54"/>
                <a:gd name="T7" fmla="*/ 2 h 59"/>
                <a:gd name="T8" fmla="*/ 0 w 54"/>
                <a:gd name="T9" fmla="*/ 4 h 59"/>
                <a:gd name="T10" fmla="*/ 1 w 54"/>
                <a:gd name="T11" fmla="*/ 6 h 59"/>
                <a:gd name="T12" fmla="*/ 3 w 54"/>
                <a:gd name="T13" fmla="*/ 7 h 59"/>
                <a:gd name="T14" fmla="*/ 5 w 54"/>
                <a:gd name="T15" fmla="*/ 7 h 59"/>
                <a:gd name="T16" fmla="*/ 7 w 54"/>
                <a:gd name="T17" fmla="*/ 5 h 59"/>
                <a:gd name="T18" fmla="*/ 7 w 54"/>
                <a:gd name="T19" fmla="*/ 4 h 59"/>
                <a:gd name="T20" fmla="*/ 6 w 54"/>
                <a:gd name="T21" fmla="*/ 1 h 59"/>
                <a:gd name="T22" fmla="*/ 5 w 54"/>
                <a:gd name="T23" fmla="*/ 7 h 59"/>
                <a:gd name="T24" fmla="*/ 4 w 54"/>
                <a:gd name="T25" fmla="*/ 7 h 59"/>
                <a:gd name="T26" fmla="*/ 2 w 54"/>
                <a:gd name="T27" fmla="*/ 5 h 59"/>
                <a:gd name="T28" fmla="*/ 1 w 54"/>
                <a:gd name="T29" fmla="*/ 3 h 59"/>
                <a:gd name="T30" fmla="*/ 2 w 54"/>
                <a:gd name="T31" fmla="*/ 1 h 59"/>
                <a:gd name="T32" fmla="*/ 2 w 54"/>
                <a:gd name="T33" fmla="*/ 1 h 59"/>
                <a:gd name="T34" fmla="*/ 3 w 54"/>
                <a:gd name="T35" fmla="*/ 1 h 59"/>
                <a:gd name="T36" fmla="*/ 5 w 54"/>
                <a:gd name="T37" fmla="*/ 1 h 59"/>
                <a:gd name="T38" fmla="*/ 5 w 54"/>
                <a:gd name="T39" fmla="*/ 4 h 59"/>
                <a:gd name="T40" fmla="*/ 5 w 54"/>
                <a:gd name="T41" fmla="*/ 7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4" h="59">
                  <a:moveTo>
                    <a:pt x="48" y="9"/>
                  </a:moveTo>
                  <a:cubicBezTo>
                    <a:pt x="43" y="3"/>
                    <a:pt x="36" y="0"/>
                    <a:pt x="27" y="0"/>
                  </a:cubicBezTo>
                  <a:cubicBezTo>
                    <a:pt x="23" y="0"/>
                    <a:pt x="18" y="1"/>
                    <a:pt x="14" y="3"/>
                  </a:cubicBezTo>
                  <a:cubicBezTo>
                    <a:pt x="10" y="6"/>
                    <a:pt x="7" y="9"/>
                    <a:pt x="4" y="14"/>
                  </a:cubicBezTo>
                  <a:cubicBezTo>
                    <a:pt x="2" y="20"/>
                    <a:pt x="0" y="25"/>
                    <a:pt x="0" y="30"/>
                  </a:cubicBezTo>
                  <a:cubicBezTo>
                    <a:pt x="0" y="37"/>
                    <a:pt x="3" y="43"/>
                    <a:pt x="7" y="49"/>
                  </a:cubicBezTo>
                  <a:cubicBezTo>
                    <a:pt x="12" y="55"/>
                    <a:pt x="18" y="59"/>
                    <a:pt x="27" y="59"/>
                  </a:cubicBezTo>
                  <a:cubicBezTo>
                    <a:pt x="32" y="59"/>
                    <a:pt x="37" y="57"/>
                    <a:pt x="41" y="55"/>
                  </a:cubicBezTo>
                  <a:cubicBezTo>
                    <a:pt x="45" y="52"/>
                    <a:pt x="48" y="48"/>
                    <a:pt x="51" y="43"/>
                  </a:cubicBezTo>
                  <a:cubicBezTo>
                    <a:pt x="53" y="38"/>
                    <a:pt x="54" y="33"/>
                    <a:pt x="54" y="28"/>
                  </a:cubicBezTo>
                  <a:cubicBezTo>
                    <a:pt x="54" y="21"/>
                    <a:pt x="52" y="15"/>
                    <a:pt x="48" y="9"/>
                  </a:cubicBezTo>
                  <a:moveTo>
                    <a:pt x="39" y="50"/>
                  </a:moveTo>
                  <a:cubicBezTo>
                    <a:pt x="37" y="53"/>
                    <a:pt x="33" y="54"/>
                    <a:pt x="29" y="54"/>
                  </a:cubicBezTo>
                  <a:cubicBezTo>
                    <a:pt x="24" y="54"/>
                    <a:pt x="20" y="51"/>
                    <a:pt x="17" y="46"/>
                  </a:cubicBezTo>
                  <a:cubicBezTo>
                    <a:pt x="13" y="40"/>
                    <a:pt x="12" y="33"/>
                    <a:pt x="12" y="25"/>
                  </a:cubicBezTo>
                  <a:cubicBezTo>
                    <a:pt x="12" y="20"/>
                    <a:pt x="12" y="15"/>
                    <a:pt x="14" y="12"/>
                  </a:cubicBezTo>
                  <a:cubicBezTo>
                    <a:pt x="15" y="9"/>
                    <a:pt x="17" y="7"/>
                    <a:pt x="19" y="5"/>
                  </a:cubicBezTo>
                  <a:cubicBezTo>
                    <a:pt x="21" y="4"/>
                    <a:pt x="23" y="4"/>
                    <a:pt x="26" y="4"/>
                  </a:cubicBezTo>
                  <a:cubicBezTo>
                    <a:pt x="30" y="4"/>
                    <a:pt x="34" y="6"/>
                    <a:pt x="37" y="9"/>
                  </a:cubicBezTo>
                  <a:cubicBezTo>
                    <a:pt x="41" y="15"/>
                    <a:pt x="43" y="23"/>
                    <a:pt x="43" y="33"/>
                  </a:cubicBezTo>
                  <a:cubicBezTo>
                    <a:pt x="43" y="41"/>
                    <a:pt x="42" y="46"/>
                    <a:pt x="39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" name="Freeform 26"/>
            <p:cNvSpPr>
              <a:spLocks noEditPoints="1"/>
            </p:cNvSpPr>
            <p:nvPr userDrawn="1"/>
          </p:nvSpPr>
          <p:spPr bwMode="auto">
            <a:xfrm>
              <a:off x="5853" y="4167"/>
              <a:ext cx="32" cy="35"/>
            </a:xfrm>
            <a:custGeom>
              <a:avLst/>
              <a:gdLst>
                <a:gd name="T0" fmla="*/ 6 w 53"/>
                <a:gd name="T1" fmla="*/ 1 h 59"/>
                <a:gd name="T2" fmla="*/ 4 w 53"/>
                <a:gd name="T3" fmla="*/ 0 h 59"/>
                <a:gd name="T4" fmla="*/ 2 w 53"/>
                <a:gd name="T5" fmla="*/ 1 h 59"/>
                <a:gd name="T6" fmla="*/ 1 w 53"/>
                <a:gd name="T7" fmla="*/ 2 h 59"/>
                <a:gd name="T8" fmla="*/ 0 w 53"/>
                <a:gd name="T9" fmla="*/ 4 h 59"/>
                <a:gd name="T10" fmla="*/ 1 w 53"/>
                <a:gd name="T11" fmla="*/ 6 h 59"/>
                <a:gd name="T12" fmla="*/ 4 w 53"/>
                <a:gd name="T13" fmla="*/ 7 h 59"/>
                <a:gd name="T14" fmla="*/ 5 w 53"/>
                <a:gd name="T15" fmla="*/ 7 h 59"/>
                <a:gd name="T16" fmla="*/ 7 w 53"/>
                <a:gd name="T17" fmla="*/ 5 h 59"/>
                <a:gd name="T18" fmla="*/ 7 w 53"/>
                <a:gd name="T19" fmla="*/ 4 h 59"/>
                <a:gd name="T20" fmla="*/ 6 w 53"/>
                <a:gd name="T21" fmla="*/ 1 h 59"/>
                <a:gd name="T22" fmla="*/ 5 w 53"/>
                <a:gd name="T23" fmla="*/ 7 h 59"/>
                <a:gd name="T24" fmla="*/ 4 w 53"/>
                <a:gd name="T25" fmla="*/ 7 h 59"/>
                <a:gd name="T26" fmla="*/ 2 w 53"/>
                <a:gd name="T27" fmla="*/ 5 h 59"/>
                <a:gd name="T28" fmla="*/ 1 w 53"/>
                <a:gd name="T29" fmla="*/ 3 h 59"/>
                <a:gd name="T30" fmla="*/ 2 w 53"/>
                <a:gd name="T31" fmla="*/ 2 h 59"/>
                <a:gd name="T32" fmla="*/ 2 w 53"/>
                <a:gd name="T33" fmla="*/ 1 h 59"/>
                <a:gd name="T34" fmla="*/ 3 w 53"/>
                <a:gd name="T35" fmla="*/ 1 h 59"/>
                <a:gd name="T36" fmla="*/ 5 w 53"/>
                <a:gd name="T37" fmla="*/ 1 h 59"/>
                <a:gd name="T38" fmla="*/ 5 w 53"/>
                <a:gd name="T39" fmla="*/ 4 h 59"/>
                <a:gd name="T40" fmla="*/ 5 w 53"/>
                <a:gd name="T41" fmla="*/ 7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3" h="59">
                  <a:moveTo>
                    <a:pt x="47" y="10"/>
                  </a:moveTo>
                  <a:cubicBezTo>
                    <a:pt x="42" y="3"/>
                    <a:pt x="35" y="0"/>
                    <a:pt x="27" y="0"/>
                  </a:cubicBezTo>
                  <a:cubicBezTo>
                    <a:pt x="22" y="0"/>
                    <a:pt x="18" y="1"/>
                    <a:pt x="13" y="4"/>
                  </a:cubicBezTo>
                  <a:cubicBezTo>
                    <a:pt x="9" y="6"/>
                    <a:pt x="6" y="10"/>
                    <a:pt x="3" y="15"/>
                  </a:cubicBezTo>
                  <a:cubicBezTo>
                    <a:pt x="1" y="20"/>
                    <a:pt x="0" y="25"/>
                    <a:pt x="0" y="30"/>
                  </a:cubicBezTo>
                  <a:cubicBezTo>
                    <a:pt x="0" y="37"/>
                    <a:pt x="2" y="44"/>
                    <a:pt x="6" y="49"/>
                  </a:cubicBezTo>
                  <a:cubicBezTo>
                    <a:pt x="11" y="56"/>
                    <a:pt x="18" y="59"/>
                    <a:pt x="26" y="59"/>
                  </a:cubicBezTo>
                  <a:cubicBezTo>
                    <a:pt x="31" y="59"/>
                    <a:pt x="36" y="58"/>
                    <a:pt x="40" y="55"/>
                  </a:cubicBezTo>
                  <a:cubicBezTo>
                    <a:pt x="44" y="53"/>
                    <a:pt x="47" y="49"/>
                    <a:pt x="50" y="44"/>
                  </a:cubicBezTo>
                  <a:cubicBezTo>
                    <a:pt x="52" y="39"/>
                    <a:pt x="53" y="34"/>
                    <a:pt x="53" y="29"/>
                  </a:cubicBezTo>
                  <a:cubicBezTo>
                    <a:pt x="53" y="22"/>
                    <a:pt x="51" y="15"/>
                    <a:pt x="47" y="10"/>
                  </a:cubicBezTo>
                  <a:moveTo>
                    <a:pt x="38" y="50"/>
                  </a:moveTo>
                  <a:cubicBezTo>
                    <a:pt x="36" y="53"/>
                    <a:pt x="32" y="55"/>
                    <a:pt x="29" y="55"/>
                  </a:cubicBezTo>
                  <a:cubicBezTo>
                    <a:pt x="23" y="55"/>
                    <a:pt x="19" y="52"/>
                    <a:pt x="16" y="46"/>
                  </a:cubicBezTo>
                  <a:cubicBezTo>
                    <a:pt x="13" y="40"/>
                    <a:pt x="11" y="33"/>
                    <a:pt x="11" y="25"/>
                  </a:cubicBezTo>
                  <a:cubicBezTo>
                    <a:pt x="11" y="20"/>
                    <a:pt x="12" y="16"/>
                    <a:pt x="13" y="13"/>
                  </a:cubicBezTo>
                  <a:cubicBezTo>
                    <a:pt x="14" y="10"/>
                    <a:pt x="16" y="7"/>
                    <a:pt x="18" y="6"/>
                  </a:cubicBezTo>
                  <a:cubicBezTo>
                    <a:pt x="20" y="5"/>
                    <a:pt x="23" y="4"/>
                    <a:pt x="25" y="4"/>
                  </a:cubicBezTo>
                  <a:cubicBezTo>
                    <a:pt x="29" y="4"/>
                    <a:pt x="33" y="6"/>
                    <a:pt x="36" y="10"/>
                  </a:cubicBezTo>
                  <a:cubicBezTo>
                    <a:pt x="40" y="16"/>
                    <a:pt x="42" y="23"/>
                    <a:pt x="42" y="33"/>
                  </a:cubicBezTo>
                  <a:cubicBezTo>
                    <a:pt x="42" y="41"/>
                    <a:pt x="41" y="47"/>
                    <a:pt x="38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" name="Freeform 27"/>
            <p:cNvSpPr>
              <a:spLocks/>
            </p:cNvSpPr>
            <p:nvPr userDrawn="1"/>
          </p:nvSpPr>
          <p:spPr bwMode="auto">
            <a:xfrm>
              <a:off x="5935" y="4088"/>
              <a:ext cx="17" cy="52"/>
            </a:xfrm>
            <a:custGeom>
              <a:avLst/>
              <a:gdLst>
                <a:gd name="T0" fmla="*/ 2 w 29"/>
                <a:gd name="T1" fmla="*/ 0 h 87"/>
                <a:gd name="T2" fmla="*/ 2 w 29"/>
                <a:gd name="T3" fmla="*/ 0 h 87"/>
                <a:gd name="T4" fmla="*/ 0 w 29"/>
                <a:gd name="T5" fmla="*/ 1 h 87"/>
                <a:gd name="T6" fmla="*/ 1 w 29"/>
                <a:gd name="T7" fmla="*/ 1 h 87"/>
                <a:gd name="T8" fmla="*/ 1 w 29"/>
                <a:gd name="T9" fmla="*/ 1 h 87"/>
                <a:gd name="T10" fmla="*/ 1 w 29"/>
                <a:gd name="T11" fmla="*/ 1 h 87"/>
                <a:gd name="T12" fmla="*/ 1 w 29"/>
                <a:gd name="T13" fmla="*/ 1 h 87"/>
                <a:gd name="T14" fmla="*/ 1 w 29"/>
                <a:gd name="T15" fmla="*/ 3 h 87"/>
                <a:gd name="T16" fmla="*/ 1 w 29"/>
                <a:gd name="T17" fmla="*/ 10 h 87"/>
                <a:gd name="T18" fmla="*/ 1 w 29"/>
                <a:gd name="T19" fmla="*/ 10 h 87"/>
                <a:gd name="T20" fmla="*/ 1 w 29"/>
                <a:gd name="T21" fmla="*/ 11 h 87"/>
                <a:gd name="T22" fmla="*/ 1 w 29"/>
                <a:gd name="T23" fmla="*/ 11 h 87"/>
                <a:gd name="T24" fmla="*/ 1 w 29"/>
                <a:gd name="T25" fmla="*/ 11 h 87"/>
                <a:gd name="T26" fmla="*/ 4 w 29"/>
                <a:gd name="T27" fmla="*/ 11 h 87"/>
                <a:gd name="T28" fmla="*/ 4 w 29"/>
                <a:gd name="T29" fmla="*/ 11 h 87"/>
                <a:gd name="T30" fmla="*/ 3 w 29"/>
                <a:gd name="T31" fmla="*/ 11 h 87"/>
                <a:gd name="T32" fmla="*/ 2 w 29"/>
                <a:gd name="T33" fmla="*/ 10 h 87"/>
                <a:gd name="T34" fmla="*/ 2 w 29"/>
                <a:gd name="T35" fmla="*/ 10 h 87"/>
                <a:gd name="T36" fmla="*/ 2 w 29"/>
                <a:gd name="T37" fmla="*/ 0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9" h="87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4"/>
                    <a:pt x="9" y="18"/>
                    <a:pt x="9" y="2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78"/>
                    <a:pt x="9" y="80"/>
                    <a:pt x="9" y="81"/>
                  </a:cubicBezTo>
                  <a:cubicBezTo>
                    <a:pt x="8" y="83"/>
                    <a:pt x="7" y="84"/>
                    <a:pt x="6" y="84"/>
                  </a:cubicBezTo>
                  <a:cubicBezTo>
                    <a:pt x="5" y="85"/>
                    <a:pt x="4" y="85"/>
                    <a:pt x="1" y="85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26" y="85"/>
                    <a:pt x="24" y="85"/>
                    <a:pt x="23" y="84"/>
                  </a:cubicBezTo>
                  <a:cubicBezTo>
                    <a:pt x="22" y="83"/>
                    <a:pt x="21" y="83"/>
                    <a:pt x="20" y="81"/>
                  </a:cubicBezTo>
                  <a:cubicBezTo>
                    <a:pt x="20" y="80"/>
                    <a:pt x="20" y="78"/>
                    <a:pt x="20" y="74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" name="Freeform 29"/>
            <p:cNvSpPr>
              <a:spLocks noEditPoints="1"/>
            </p:cNvSpPr>
            <p:nvPr userDrawn="1"/>
          </p:nvSpPr>
          <p:spPr bwMode="auto">
            <a:xfrm>
              <a:off x="5923" y="4167"/>
              <a:ext cx="35" cy="50"/>
            </a:xfrm>
            <a:custGeom>
              <a:avLst/>
              <a:gdLst>
                <a:gd name="T0" fmla="*/ 7 w 59"/>
                <a:gd name="T1" fmla="*/ 1 h 84"/>
                <a:gd name="T2" fmla="*/ 5 w 59"/>
                <a:gd name="T3" fmla="*/ 0 h 84"/>
                <a:gd name="T4" fmla="*/ 4 w 59"/>
                <a:gd name="T5" fmla="*/ 1 h 84"/>
                <a:gd name="T6" fmla="*/ 2 w 59"/>
                <a:gd name="T7" fmla="*/ 2 h 84"/>
                <a:gd name="T8" fmla="*/ 2 w 59"/>
                <a:gd name="T9" fmla="*/ 0 h 84"/>
                <a:gd name="T10" fmla="*/ 2 w 59"/>
                <a:gd name="T11" fmla="*/ 0 h 84"/>
                <a:gd name="T12" fmla="*/ 1 w 59"/>
                <a:gd name="T13" fmla="*/ 1 h 84"/>
                <a:gd name="T14" fmla="*/ 1 w 59"/>
                <a:gd name="T15" fmla="*/ 1 h 84"/>
                <a:gd name="T16" fmla="*/ 1 w 59"/>
                <a:gd name="T17" fmla="*/ 1 h 84"/>
                <a:gd name="T18" fmla="*/ 1 w 59"/>
                <a:gd name="T19" fmla="*/ 1 h 84"/>
                <a:gd name="T20" fmla="*/ 1 w 59"/>
                <a:gd name="T21" fmla="*/ 1 h 84"/>
                <a:gd name="T22" fmla="*/ 1 w 59"/>
                <a:gd name="T23" fmla="*/ 2 h 84"/>
                <a:gd name="T24" fmla="*/ 1 w 59"/>
                <a:gd name="T25" fmla="*/ 9 h 84"/>
                <a:gd name="T26" fmla="*/ 1 w 59"/>
                <a:gd name="T27" fmla="*/ 10 h 84"/>
                <a:gd name="T28" fmla="*/ 1 w 59"/>
                <a:gd name="T29" fmla="*/ 10 h 84"/>
                <a:gd name="T30" fmla="*/ 1 w 59"/>
                <a:gd name="T31" fmla="*/ 10 h 84"/>
                <a:gd name="T32" fmla="*/ 0 w 59"/>
                <a:gd name="T33" fmla="*/ 10 h 84"/>
                <a:gd name="T34" fmla="*/ 0 w 59"/>
                <a:gd name="T35" fmla="*/ 11 h 84"/>
                <a:gd name="T36" fmla="*/ 4 w 59"/>
                <a:gd name="T37" fmla="*/ 11 h 84"/>
                <a:gd name="T38" fmla="*/ 4 w 59"/>
                <a:gd name="T39" fmla="*/ 10 h 84"/>
                <a:gd name="T40" fmla="*/ 3 w 59"/>
                <a:gd name="T41" fmla="*/ 10 h 84"/>
                <a:gd name="T42" fmla="*/ 2 w 59"/>
                <a:gd name="T43" fmla="*/ 10 h 84"/>
                <a:gd name="T44" fmla="*/ 2 w 59"/>
                <a:gd name="T45" fmla="*/ 9 h 84"/>
                <a:gd name="T46" fmla="*/ 2 w 59"/>
                <a:gd name="T47" fmla="*/ 7 h 84"/>
                <a:gd name="T48" fmla="*/ 3 w 59"/>
                <a:gd name="T49" fmla="*/ 8 h 84"/>
                <a:gd name="T50" fmla="*/ 4 w 59"/>
                <a:gd name="T51" fmla="*/ 8 h 84"/>
                <a:gd name="T52" fmla="*/ 7 w 59"/>
                <a:gd name="T53" fmla="*/ 7 h 84"/>
                <a:gd name="T54" fmla="*/ 7 w 59"/>
                <a:gd name="T55" fmla="*/ 4 h 84"/>
                <a:gd name="T56" fmla="*/ 7 w 59"/>
                <a:gd name="T57" fmla="*/ 1 h 84"/>
                <a:gd name="T58" fmla="*/ 5 w 59"/>
                <a:gd name="T59" fmla="*/ 7 h 84"/>
                <a:gd name="T60" fmla="*/ 4 w 59"/>
                <a:gd name="T61" fmla="*/ 7 h 84"/>
                <a:gd name="T62" fmla="*/ 3 w 59"/>
                <a:gd name="T63" fmla="*/ 7 h 84"/>
                <a:gd name="T64" fmla="*/ 2 w 59"/>
                <a:gd name="T65" fmla="*/ 6 h 84"/>
                <a:gd name="T66" fmla="*/ 2 w 59"/>
                <a:gd name="T67" fmla="*/ 5 h 84"/>
                <a:gd name="T68" fmla="*/ 2 w 59"/>
                <a:gd name="T69" fmla="*/ 2 h 84"/>
                <a:gd name="T70" fmla="*/ 3 w 59"/>
                <a:gd name="T71" fmla="*/ 1 h 84"/>
                <a:gd name="T72" fmla="*/ 4 w 59"/>
                <a:gd name="T73" fmla="*/ 1 h 84"/>
                <a:gd name="T74" fmla="*/ 5 w 59"/>
                <a:gd name="T75" fmla="*/ 2 h 84"/>
                <a:gd name="T76" fmla="*/ 6 w 59"/>
                <a:gd name="T77" fmla="*/ 4 h 84"/>
                <a:gd name="T78" fmla="*/ 5 w 59"/>
                <a:gd name="T79" fmla="*/ 7 h 8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9" h="84">
                  <a:moveTo>
                    <a:pt x="52" y="7"/>
                  </a:moveTo>
                  <a:cubicBezTo>
                    <a:pt x="48" y="2"/>
                    <a:pt x="44" y="0"/>
                    <a:pt x="38" y="0"/>
                  </a:cubicBezTo>
                  <a:cubicBezTo>
                    <a:pt x="35" y="0"/>
                    <a:pt x="32" y="1"/>
                    <a:pt x="29" y="3"/>
                  </a:cubicBezTo>
                  <a:cubicBezTo>
                    <a:pt x="26" y="5"/>
                    <a:pt x="23" y="9"/>
                    <a:pt x="20" y="1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9" y="10"/>
                    <a:pt x="9" y="10"/>
                    <a:pt x="10" y="11"/>
                  </a:cubicBezTo>
                  <a:cubicBezTo>
                    <a:pt x="10" y="12"/>
                    <a:pt x="10" y="15"/>
                    <a:pt x="10" y="18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5"/>
                    <a:pt x="10" y="78"/>
                    <a:pt x="9" y="79"/>
                  </a:cubicBezTo>
                  <a:cubicBezTo>
                    <a:pt x="9" y="80"/>
                    <a:pt x="8" y="80"/>
                    <a:pt x="8" y="81"/>
                  </a:cubicBezTo>
                  <a:cubicBezTo>
                    <a:pt x="6" y="82"/>
                    <a:pt x="4" y="82"/>
                    <a:pt x="2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7" y="82"/>
                    <a:pt x="24" y="82"/>
                    <a:pt x="23" y="81"/>
                  </a:cubicBezTo>
                  <a:cubicBezTo>
                    <a:pt x="22" y="81"/>
                    <a:pt x="21" y="80"/>
                    <a:pt x="21" y="79"/>
                  </a:cubicBezTo>
                  <a:cubicBezTo>
                    <a:pt x="20" y="78"/>
                    <a:pt x="20" y="75"/>
                    <a:pt x="20" y="71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2" y="56"/>
                    <a:pt x="24" y="57"/>
                    <a:pt x="26" y="58"/>
                  </a:cubicBezTo>
                  <a:cubicBezTo>
                    <a:pt x="28" y="59"/>
                    <a:pt x="30" y="59"/>
                    <a:pt x="33" y="59"/>
                  </a:cubicBezTo>
                  <a:cubicBezTo>
                    <a:pt x="40" y="59"/>
                    <a:pt x="46" y="57"/>
                    <a:pt x="51" y="52"/>
                  </a:cubicBezTo>
                  <a:cubicBezTo>
                    <a:pt x="56" y="45"/>
                    <a:pt x="59" y="37"/>
                    <a:pt x="59" y="28"/>
                  </a:cubicBezTo>
                  <a:cubicBezTo>
                    <a:pt x="59" y="19"/>
                    <a:pt x="57" y="12"/>
                    <a:pt x="52" y="7"/>
                  </a:cubicBezTo>
                  <a:moveTo>
                    <a:pt x="43" y="51"/>
                  </a:moveTo>
                  <a:cubicBezTo>
                    <a:pt x="41" y="54"/>
                    <a:pt x="37" y="56"/>
                    <a:pt x="33" y="56"/>
                  </a:cubicBezTo>
                  <a:cubicBezTo>
                    <a:pt x="30" y="56"/>
                    <a:pt x="27" y="55"/>
                    <a:pt x="25" y="53"/>
                  </a:cubicBezTo>
                  <a:cubicBezTo>
                    <a:pt x="23" y="51"/>
                    <a:pt x="21" y="49"/>
                    <a:pt x="21" y="47"/>
                  </a:cubicBezTo>
                  <a:cubicBezTo>
                    <a:pt x="20" y="45"/>
                    <a:pt x="20" y="42"/>
                    <a:pt x="20" y="38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4" y="13"/>
                    <a:pt x="26" y="11"/>
                    <a:pt x="27" y="11"/>
                  </a:cubicBezTo>
                  <a:cubicBezTo>
                    <a:pt x="29" y="10"/>
                    <a:pt x="31" y="9"/>
                    <a:pt x="33" y="9"/>
                  </a:cubicBezTo>
                  <a:cubicBezTo>
                    <a:pt x="37" y="9"/>
                    <a:pt x="40" y="11"/>
                    <a:pt x="42" y="14"/>
                  </a:cubicBezTo>
                  <a:cubicBezTo>
                    <a:pt x="46" y="18"/>
                    <a:pt x="48" y="25"/>
                    <a:pt x="48" y="33"/>
                  </a:cubicBezTo>
                  <a:cubicBezTo>
                    <a:pt x="48" y="41"/>
                    <a:pt x="46" y="47"/>
                    <a:pt x="43" y="5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7" name="Freeform 30"/>
            <p:cNvSpPr>
              <a:spLocks noEditPoints="1"/>
            </p:cNvSpPr>
            <p:nvPr userDrawn="1"/>
          </p:nvSpPr>
          <p:spPr bwMode="auto">
            <a:xfrm>
              <a:off x="6034" y="4106"/>
              <a:ext cx="33" cy="50"/>
            </a:xfrm>
            <a:custGeom>
              <a:avLst/>
              <a:gdLst>
                <a:gd name="T0" fmla="*/ 6 w 56"/>
                <a:gd name="T1" fmla="*/ 1 h 84"/>
                <a:gd name="T2" fmla="*/ 6 w 56"/>
                <a:gd name="T3" fmla="*/ 1 h 84"/>
                <a:gd name="T4" fmla="*/ 6 w 56"/>
                <a:gd name="T5" fmla="*/ 1 h 84"/>
                <a:gd name="T6" fmla="*/ 6 w 56"/>
                <a:gd name="T7" fmla="*/ 1 h 84"/>
                <a:gd name="T8" fmla="*/ 6 w 56"/>
                <a:gd name="T9" fmla="*/ 1 h 84"/>
                <a:gd name="T10" fmla="*/ 6 w 56"/>
                <a:gd name="T11" fmla="*/ 1 h 84"/>
                <a:gd name="T12" fmla="*/ 5 w 56"/>
                <a:gd name="T13" fmla="*/ 1 h 84"/>
                <a:gd name="T14" fmla="*/ 3 w 56"/>
                <a:gd name="T15" fmla="*/ 0 h 84"/>
                <a:gd name="T16" fmla="*/ 1 w 56"/>
                <a:gd name="T17" fmla="*/ 1 h 84"/>
                <a:gd name="T18" fmla="*/ 1 w 56"/>
                <a:gd name="T19" fmla="*/ 2 h 84"/>
                <a:gd name="T20" fmla="*/ 1 w 56"/>
                <a:gd name="T21" fmla="*/ 4 h 84"/>
                <a:gd name="T22" fmla="*/ 2 w 56"/>
                <a:gd name="T23" fmla="*/ 5 h 84"/>
                <a:gd name="T24" fmla="*/ 1 w 56"/>
                <a:gd name="T25" fmla="*/ 6 h 84"/>
                <a:gd name="T26" fmla="*/ 1 w 56"/>
                <a:gd name="T27" fmla="*/ 7 h 84"/>
                <a:gd name="T28" fmla="*/ 1 w 56"/>
                <a:gd name="T29" fmla="*/ 7 h 84"/>
                <a:gd name="T30" fmla="*/ 1 w 56"/>
                <a:gd name="T31" fmla="*/ 7 h 84"/>
                <a:gd name="T32" fmla="*/ 1 w 56"/>
                <a:gd name="T33" fmla="*/ 8 h 84"/>
                <a:gd name="T34" fmla="*/ 1 w 56"/>
                <a:gd name="T35" fmla="*/ 8 h 84"/>
                <a:gd name="T36" fmla="*/ 0 w 56"/>
                <a:gd name="T37" fmla="*/ 9 h 84"/>
                <a:gd name="T38" fmla="*/ 1 w 56"/>
                <a:gd name="T39" fmla="*/ 10 h 84"/>
                <a:gd name="T40" fmla="*/ 3 w 56"/>
                <a:gd name="T41" fmla="*/ 11 h 84"/>
                <a:gd name="T42" fmla="*/ 6 w 56"/>
                <a:gd name="T43" fmla="*/ 10 h 84"/>
                <a:gd name="T44" fmla="*/ 6 w 56"/>
                <a:gd name="T45" fmla="*/ 8 h 84"/>
                <a:gd name="T46" fmla="*/ 6 w 56"/>
                <a:gd name="T47" fmla="*/ 7 h 84"/>
                <a:gd name="T48" fmla="*/ 5 w 56"/>
                <a:gd name="T49" fmla="*/ 7 h 84"/>
                <a:gd name="T50" fmla="*/ 3 w 56"/>
                <a:gd name="T51" fmla="*/ 6 h 84"/>
                <a:gd name="T52" fmla="*/ 2 w 56"/>
                <a:gd name="T53" fmla="*/ 6 h 84"/>
                <a:gd name="T54" fmla="*/ 2 w 56"/>
                <a:gd name="T55" fmla="*/ 6 h 84"/>
                <a:gd name="T56" fmla="*/ 2 w 56"/>
                <a:gd name="T57" fmla="*/ 6 h 84"/>
                <a:gd name="T58" fmla="*/ 2 w 56"/>
                <a:gd name="T59" fmla="*/ 5 h 84"/>
                <a:gd name="T60" fmla="*/ 2 w 56"/>
                <a:gd name="T61" fmla="*/ 5 h 84"/>
                <a:gd name="T62" fmla="*/ 3 w 56"/>
                <a:gd name="T63" fmla="*/ 5 h 84"/>
                <a:gd name="T64" fmla="*/ 5 w 56"/>
                <a:gd name="T65" fmla="*/ 4 h 84"/>
                <a:gd name="T66" fmla="*/ 6 w 56"/>
                <a:gd name="T67" fmla="*/ 2 h 84"/>
                <a:gd name="T68" fmla="*/ 5 w 56"/>
                <a:gd name="T69" fmla="*/ 1 h 84"/>
                <a:gd name="T70" fmla="*/ 6 w 56"/>
                <a:gd name="T71" fmla="*/ 1 h 84"/>
                <a:gd name="T72" fmla="*/ 6 w 56"/>
                <a:gd name="T73" fmla="*/ 1 h 84"/>
                <a:gd name="T74" fmla="*/ 2 w 56"/>
                <a:gd name="T75" fmla="*/ 7 h 84"/>
                <a:gd name="T76" fmla="*/ 4 w 56"/>
                <a:gd name="T77" fmla="*/ 8 h 84"/>
                <a:gd name="T78" fmla="*/ 6 w 56"/>
                <a:gd name="T79" fmla="*/ 8 h 84"/>
                <a:gd name="T80" fmla="*/ 6 w 56"/>
                <a:gd name="T81" fmla="*/ 8 h 84"/>
                <a:gd name="T82" fmla="*/ 5 w 56"/>
                <a:gd name="T83" fmla="*/ 9 h 84"/>
                <a:gd name="T84" fmla="*/ 4 w 56"/>
                <a:gd name="T85" fmla="*/ 10 h 84"/>
                <a:gd name="T86" fmla="*/ 1 w 56"/>
                <a:gd name="T87" fmla="*/ 9 h 84"/>
                <a:gd name="T88" fmla="*/ 1 w 56"/>
                <a:gd name="T89" fmla="*/ 8 h 84"/>
                <a:gd name="T90" fmla="*/ 1 w 56"/>
                <a:gd name="T91" fmla="*/ 8 h 84"/>
                <a:gd name="T92" fmla="*/ 2 w 56"/>
                <a:gd name="T93" fmla="*/ 7 h 84"/>
                <a:gd name="T94" fmla="*/ 4 w 56"/>
                <a:gd name="T95" fmla="*/ 4 h 84"/>
                <a:gd name="T96" fmla="*/ 3 w 56"/>
                <a:gd name="T97" fmla="*/ 5 h 84"/>
                <a:gd name="T98" fmla="*/ 2 w 56"/>
                <a:gd name="T99" fmla="*/ 4 h 84"/>
                <a:gd name="T100" fmla="*/ 2 w 56"/>
                <a:gd name="T101" fmla="*/ 2 h 84"/>
                <a:gd name="T102" fmla="*/ 2 w 56"/>
                <a:gd name="T103" fmla="*/ 1 h 84"/>
                <a:gd name="T104" fmla="*/ 3 w 56"/>
                <a:gd name="T105" fmla="*/ 1 h 84"/>
                <a:gd name="T106" fmla="*/ 4 w 56"/>
                <a:gd name="T107" fmla="*/ 1 h 84"/>
                <a:gd name="T108" fmla="*/ 5 w 56"/>
                <a:gd name="T109" fmla="*/ 3 h 84"/>
                <a:gd name="T110" fmla="*/ 4 w 56"/>
                <a:gd name="T111" fmla="*/ 4 h 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6" h="84">
                  <a:moveTo>
                    <a:pt x="55" y="9"/>
                  </a:moveTo>
                  <a:cubicBezTo>
                    <a:pt x="56" y="9"/>
                    <a:pt x="56" y="9"/>
                    <a:pt x="56" y="8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6" y="5"/>
                    <a:pt x="56" y="5"/>
                    <a:pt x="56" y="4"/>
                  </a:cubicBezTo>
                  <a:cubicBezTo>
                    <a:pt x="56" y="4"/>
                    <a:pt x="56" y="4"/>
                    <a:pt x="55" y="4"/>
                  </a:cubicBezTo>
                  <a:cubicBezTo>
                    <a:pt x="55" y="4"/>
                    <a:pt x="54" y="4"/>
                    <a:pt x="52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7" y="1"/>
                    <a:pt x="32" y="0"/>
                    <a:pt x="27" y="0"/>
                  </a:cubicBezTo>
                  <a:cubicBezTo>
                    <a:pt x="20" y="0"/>
                    <a:pt x="15" y="2"/>
                    <a:pt x="11" y="6"/>
                  </a:cubicBezTo>
                  <a:cubicBezTo>
                    <a:pt x="6" y="10"/>
                    <a:pt x="4" y="14"/>
                    <a:pt x="4" y="20"/>
                  </a:cubicBezTo>
                  <a:cubicBezTo>
                    <a:pt x="4" y="23"/>
                    <a:pt x="5" y="27"/>
                    <a:pt x="7" y="30"/>
                  </a:cubicBezTo>
                  <a:cubicBezTo>
                    <a:pt x="9" y="33"/>
                    <a:pt x="12" y="35"/>
                    <a:pt x="15" y="37"/>
                  </a:cubicBezTo>
                  <a:cubicBezTo>
                    <a:pt x="11" y="40"/>
                    <a:pt x="8" y="43"/>
                    <a:pt x="7" y="45"/>
                  </a:cubicBezTo>
                  <a:cubicBezTo>
                    <a:pt x="6" y="47"/>
                    <a:pt x="5" y="48"/>
                    <a:pt x="5" y="50"/>
                  </a:cubicBezTo>
                  <a:cubicBezTo>
                    <a:pt x="5" y="51"/>
                    <a:pt x="6" y="52"/>
                    <a:pt x="7" y="53"/>
                  </a:cubicBezTo>
                  <a:cubicBezTo>
                    <a:pt x="7" y="54"/>
                    <a:pt x="9" y="55"/>
                    <a:pt x="11" y="57"/>
                  </a:cubicBezTo>
                  <a:cubicBezTo>
                    <a:pt x="7" y="61"/>
                    <a:pt x="5" y="63"/>
                    <a:pt x="5" y="63"/>
                  </a:cubicBezTo>
                  <a:cubicBezTo>
                    <a:pt x="3" y="66"/>
                    <a:pt x="1" y="68"/>
                    <a:pt x="1" y="69"/>
                  </a:cubicBezTo>
                  <a:cubicBezTo>
                    <a:pt x="0" y="70"/>
                    <a:pt x="0" y="71"/>
                    <a:pt x="0" y="72"/>
                  </a:cubicBezTo>
                  <a:cubicBezTo>
                    <a:pt x="0" y="75"/>
                    <a:pt x="1" y="77"/>
                    <a:pt x="4" y="79"/>
                  </a:cubicBezTo>
                  <a:cubicBezTo>
                    <a:pt x="10" y="82"/>
                    <a:pt x="16" y="84"/>
                    <a:pt x="24" y="84"/>
                  </a:cubicBezTo>
                  <a:cubicBezTo>
                    <a:pt x="34" y="84"/>
                    <a:pt x="43" y="81"/>
                    <a:pt x="49" y="75"/>
                  </a:cubicBezTo>
                  <a:cubicBezTo>
                    <a:pt x="53" y="71"/>
                    <a:pt x="55" y="67"/>
                    <a:pt x="55" y="62"/>
                  </a:cubicBezTo>
                  <a:cubicBezTo>
                    <a:pt x="55" y="59"/>
                    <a:pt x="54" y="56"/>
                    <a:pt x="52" y="54"/>
                  </a:cubicBezTo>
                  <a:cubicBezTo>
                    <a:pt x="50" y="51"/>
                    <a:pt x="47" y="50"/>
                    <a:pt x="43" y="50"/>
                  </a:cubicBezTo>
                  <a:cubicBezTo>
                    <a:pt x="41" y="49"/>
                    <a:pt x="35" y="49"/>
                    <a:pt x="27" y="49"/>
                  </a:cubicBezTo>
                  <a:cubicBezTo>
                    <a:pt x="22" y="49"/>
                    <a:pt x="19" y="48"/>
                    <a:pt x="18" y="48"/>
                  </a:cubicBezTo>
                  <a:cubicBezTo>
                    <a:pt x="16" y="48"/>
                    <a:pt x="15" y="48"/>
                    <a:pt x="14" y="47"/>
                  </a:cubicBezTo>
                  <a:cubicBezTo>
                    <a:pt x="14" y="46"/>
                    <a:pt x="13" y="46"/>
                    <a:pt x="13" y="45"/>
                  </a:cubicBezTo>
                  <a:cubicBezTo>
                    <a:pt x="13" y="44"/>
                    <a:pt x="14" y="43"/>
                    <a:pt x="14" y="42"/>
                  </a:cubicBezTo>
                  <a:cubicBezTo>
                    <a:pt x="15" y="41"/>
                    <a:pt x="16" y="39"/>
                    <a:pt x="18" y="38"/>
                  </a:cubicBezTo>
                  <a:cubicBezTo>
                    <a:pt x="21" y="39"/>
                    <a:pt x="24" y="39"/>
                    <a:pt x="26" y="39"/>
                  </a:cubicBezTo>
                  <a:cubicBezTo>
                    <a:pt x="33" y="39"/>
                    <a:pt x="38" y="37"/>
                    <a:pt x="42" y="34"/>
                  </a:cubicBezTo>
                  <a:cubicBezTo>
                    <a:pt x="46" y="30"/>
                    <a:pt x="48" y="25"/>
                    <a:pt x="48" y="20"/>
                  </a:cubicBezTo>
                  <a:cubicBezTo>
                    <a:pt x="48" y="16"/>
                    <a:pt x="47" y="12"/>
                    <a:pt x="45" y="9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4" y="9"/>
                    <a:pt x="55" y="9"/>
                    <a:pt x="55" y="9"/>
                  </a:cubicBezTo>
                  <a:moveTo>
                    <a:pt x="14" y="57"/>
                  </a:moveTo>
                  <a:cubicBezTo>
                    <a:pt x="19" y="58"/>
                    <a:pt x="26" y="58"/>
                    <a:pt x="35" y="58"/>
                  </a:cubicBezTo>
                  <a:cubicBezTo>
                    <a:pt x="42" y="59"/>
                    <a:pt x="46" y="59"/>
                    <a:pt x="48" y="60"/>
                  </a:cubicBezTo>
                  <a:cubicBezTo>
                    <a:pt x="50" y="61"/>
                    <a:pt x="51" y="62"/>
                    <a:pt x="51" y="65"/>
                  </a:cubicBezTo>
                  <a:cubicBezTo>
                    <a:pt x="51" y="67"/>
                    <a:pt x="49" y="70"/>
                    <a:pt x="46" y="73"/>
                  </a:cubicBezTo>
                  <a:cubicBezTo>
                    <a:pt x="42" y="75"/>
                    <a:pt x="37" y="77"/>
                    <a:pt x="30" y="77"/>
                  </a:cubicBezTo>
                  <a:cubicBezTo>
                    <a:pt x="22" y="77"/>
                    <a:pt x="16" y="75"/>
                    <a:pt x="12" y="73"/>
                  </a:cubicBezTo>
                  <a:cubicBezTo>
                    <a:pt x="10" y="71"/>
                    <a:pt x="9" y="70"/>
                    <a:pt x="9" y="68"/>
                  </a:cubicBezTo>
                  <a:cubicBezTo>
                    <a:pt x="9" y="66"/>
                    <a:pt x="9" y="65"/>
                    <a:pt x="10" y="63"/>
                  </a:cubicBezTo>
                  <a:cubicBezTo>
                    <a:pt x="11" y="61"/>
                    <a:pt x="12" y="59"/>
                    <a:pt x="14" y="57"/>
                  </a:cubicBezTo>
                  <a:moveTo>
                    <a:pt x="35" y="33"/>
                  </a:moveTo>
                  <a:cubicBezTo>
                    <a:pt x="33" y="35"/>
                    <a:pt x="30" y="36"/>
                    <a:pt x="27" y="36"/>
                  </a:cubicBezTo>
                  <a:cubicBezTo>
                    <a:pt x="24" y="36"/>
                    <a:pt x="21" y="35"/>
                    <a:pt x="19" y="32"/>
                  </a:cubicBezTo>
                  <a:cubicBezTo>
                    <a:pt x="16" y="29"/>
                    <a:pt x="15" y="24"/>
                    <a:pt x="15" y="17"/>
                  </a:cubicBezTo>
                  <a:cubicBezTo>
                    <a:pt x="15" y="12"/>
                    <a:pt x="16" y="9"/>
                    <a:pt x="18" y="6"/>
                  </a:cubicBezTo>
                  <a:cubicBezTo>
                    <a:pt x="20" y="4"/>
                    <a:pt x="23" y="3"/>
                    <a:pt x="26" y="3"/>
                  </a:cubicBezTo>
                  <a:cubicBezTo>
                    <a:pt x="29" y="3"/>
                    <a:pt x="31" y="4"/>
                    <a:pt x="34" y="7"/>
                  </a:cubicBezTo>
                  <a:cubicBezTo>
                    <a:pt x="36" y="10"/>
                    <a:pt x="38" y="15"/>
                    <a:pt x="38" y="22"/>
                  </a:cubicBezTo>
                  <a:cubicBezTo>
                    <a:pt x="38" y="27"/>
                    <a:pt x="37" y="30"/>
                    <a:pt x="35" y="33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8" name="Freeform 31"/>
            <p:cNvSpPr>
              <a:spLocks/>
            </p:cNvSpPr>
            <p:nvPr userDrawn="1"/>
          </p:nvSpPr>
          <p:spPr bwMode="auto">
            <a:xfrm>
              <a:off x="5977" y="4106"/>
              <a:ext cx="17" cy="34"/>
            </a:xfrm>
            <a:custGeom>
              <a:avLst/>
              <a:gdLst>
                <a:gd name="T0" fmla="*/ 2 w 28"/>
                <a:gd name="T1" fmla="*/ 0 h 57"/>
                <a:gd name="T2" fmla="*/ 2 w 28"/>
                <a:gd name="T3" fmla="*/ 0 h 57"/>
                <a:gd name="T4" fmla="*/ 0 w 28"/>
                <a:gd name="T5" fmla="*/ 1 h 57"/>
                <a:gd name="T6" fmla="*/ 1 w 28"/>
                <a:gd name="T7" fmla="*/ 1 h 57"/>
                <a:gd name="T8" fmla="*/ 1 w 28"/>
                <a:gd name="T9" fmla="*/ 1 h 57"/>
                <a:gd name="T10" fmla="*/ 1 w 28"/>
                <a:gd name="T11" fmla="*/ 1 h 57"/>
                <a:gd name="T12" fmla="*/ 1 w 28"/>
                <a:gd name="T13" fmla="*/ 1 h 57"/>
                <a:gd name="T14" fmla="*/ 1 w 28"/>
                <a:gd name="T15" fmla="*/ 3 h 57"/>
                <a:gd name="T16" fmla="*/ 1 w 28"/>
                <a:gd name="T17" fmla="*/ 6 h 57"/>
                <a:gd name="T18" fmla="*/ 1 w 28"/>
                <a:gd name="T19" fmla="*/ 7 h 57"/>
                <a:gd name="T20" fmla="*/ 1 w 28"/>
                <a:gd name="T21" fmla="*/ 7 h 57"/>
                <a:gd name="T22" fmla="*/ 1 w 28"/>
                <a:gd name="T23" fmla="*/ 7 h 57"/>
                <a:gd name="T24" fmla="*/ 1 w 28"/>
                <a:gd name="T25" fmla="*/ 7 h 57"/>
                <a:gd name="T26" fmla="*/ 4 w 28"/>
                <a:gd name="T27" fmla="*/ 7 h 57"/>
                <a:gd name="T28" fmla="*/ 4 w 28"/>
                <a:gd name="T29" fmla="*/ 7 h 57"/>
                <a:gd name="T30" fmla="*/ 3 w 28"/>
                <a:gd name="T31" fmla="*/ 7 h 57"/>
                <a:gd name="T32" fmla="*/ 2 w 28"/>
                <a:gd name="T33" fmla="*/ 7 h 57"/>
                <a:gd name="T34" fmla="*/ 2 w 28"/>
                <a:gd name="T35" fmla="*/ 6 h 57"/>
                <a:gd name="T36" fmla="*/ 2 w 28"/>
                <a:gd name="T37" fmla="*/ 0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" h="57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8"/>
                    <a:pt x="4" y="8"/>
                    <a:pt x="5" y="8"/>
                  </a:cubicBezTo>
                  <a:cubicBezTo>
                    <a:pt x="6" y="8"/>
                    <a:pt x="7" y="8"/>
                    <a:pt x="7" y="8"/>
                  </a:cubicBezTo>
                  <a:cubicBezTo>
                    <a:pt x="8" y="9"/>
                    <a:pt x="8" y="10"/>
                    <a:pt x="9" y="11"/>
                  </a:cubicBezTo>
                  <a:cubicBezTo>
                    <a:pt x="9" y="13"/>
                    <a:pt x="9" y="17"/>
                    <a:pt x="9" y="23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48"/>
                    <a:pt x="9" y="50"/>
                    <a:pt x="8" y="51"/>
                  </a:cubicBezTo>
                  <a:cubicBezTo>
                    <a:pt x="8" y="53"/>
                    <a:pt x="7" y="54"/>
                    <a:pt x="6" y="54"/>
                  </a:cubicBezTo>
                  <a:cubicBezTo>
                    <a:pt x="5" y="55"/>
                    <a:pt x="3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8" y="57"/>
                    <a:pt x="28" y="57"/>
                    <a:pt x="28" y="57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25" y="55"/>
                    <a:pt x="23" y="55"/>
                    <a:pt x="22" y="54"/>
                  </a:cubicBezTo>
                  <a:cubicBezTo>
                    <a:pt x="21" y="53"/>
                    <a:pt x="21" y="53"/>
                    <a:pt x="20" y="51"/>
                  </a:cubicBezTo>
                  <a:cubicBezTo>
                    <a:pt x="20" y="50"/>
                    <a:pt x="19" y="48"/>
                    <a:pt x="19" y="44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9" name="Freeform 32"/>
            <p:cNvSpPr>
              <a:spLocks/>
            </p:cNvSpPr>
            <p:nvPr userDrawn="1"/>
          </p:nvSpPr>
          <p:spPr bwMode="auto">
            <a:xfrm>
              <a:off x="5982" y="4091"/>
              <a:ext cx="7" cy="7"/>
            </a:xfrm>
            <a:custGeom>
              <a:avLst/>
              <a:gdLst>
                <a:gd name="T0" fmla="*/ 1 w 12"/>
                <a:gd name="T1" fmla="*/ 0 h 12"/>
                <a:gd name="T2" fmla="*/ 1 w 12"/>
                <a:gd name="T3" fmla="*/ 1 h 12"/>
                <a:gd name="T4" fmla="*/ 0 w 12"/>
                <a:gd name="T5" fmla="*/ 1 h 12"/>
                <a:gd name="T6" fmla="*/ 1 w 12"/>
                <a:gd name="T7" fmla="*/ 1 h 12"/>
                <a:gd name="T8" fmla="*/ 1 w 12"/>
                <a:gd name="T9" fmla="*/ 1 h 12"/>
                <a:gd name="T10" fmla="*/ 1 w 12"/>
                <a:gd name="T11" fmla="*/ 1 h 12"/>
                <a:gd name="T12" fmla="*/ 1 w 12"/>
                <a:gd name="T13" fmla="*/ 1 h 12"/>
                <a:gd name="T14" fmla="*/ 1 w 12"/>
                <a:gd name="T15" fmla="*/ 1 h 12"/>
                <a:gd name="T16" fmla="*/ 1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5" y="0"/>
                    <a:pt x="3" y="1"/>
                    <a:pt x="2" y="2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8"/>
                    <a:pt x="1" y="9"/>
                    <a:pt x="2" y="10"/>
                  </a:cubicBezTo>
                  <a:cubicBezTo>
                    <a:pt x="3" y="12"/>
                    <a:pt x="5" y="12"/>
                    <a:pt x="6" y="12"/>
                  </a:cubicBezTo>
                  <a:cubicBezTo>
                    <a:pt x="8" y="12"/>
                    <a:pt x="9" y="12"/>
                    <a:pt x="11" y="10"/>
                  </a:cubicBezTo>
                  <a:cubicBezTo>
                    <a:pt x="12" y="9"/>
                    <a:pt x="12" y="8"/>
                    <a:pt x="12" y="6"/>
                  </a:cubicBezTo>
                  <a:cubicBezTo>
                    <a:pt x="12" y="4"/>
                    <a:pt x="12" y="3"/>
                    <a:pt x="11" y="2"/>
                  </a:cubicBezTo>
                  <a:cubicBezTo>
                    <a:pt x="9" y="1"/>
                    <a:pt x="8" y="0"/>
                    <a:pt x="6" y="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20313" y="1254125"/>
            <a:ext cx="5420457" cy="26732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4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20313" y="3984575"/>
            <a:ext cx="5420457" cy="2205088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 sz="2300">
                <a:solidFill>
                  <a:srgbClr val="293947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47512652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285750"/>
            <a:ext cx="9144000" cy="6572250"/>
            <a:chOff x="0" y="285748"/>
            <a:chExt cx="9906000" cy="6572252"/>
          </a:xfrm>
        </p:grpSpPr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285748"/>
              <a:ext cx="9906000" cy="60499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265113" y="285750"/>
            <a:ext cx="8659812" cy="6022975"/>
          </a:xfrm>
          <a:prstGeom prst="rect">
            <a:avLst/>
          </a:prstGeom>
          <a:solidFill>
            <a:srgbClr val="293947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494088" y="285750"/>
            <a:ext cx="5430837" cy="632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11" name="Straight Connector 12"/>
          <p:cNvCxnSpPr>
            <a:cxnSpLocks noChangeShapeType="1"/>
          </p:cNvCxnSpPr>
          <p:nvPr userDrawn="1"/>
        </p:nvCxnSpPr>
        <p:spPr bwMode="auto">
          <a:xfrm>
            <a:off x="4695825" y="3956050"/>
            <a:ext cx="4229100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\\Londss101\des-uk\DS1\RRU\JOBS\LIBRARY\DSP01700 - DSP01799\DSP01795 Brand 2012\DSP01795-18 Brand Campaign PPTWord\documents\Word template\New_logo\PAiD-2013-logotype-MASTER_cmyk_red+grey_large.emf"/>
          <p:cNvPicPr>
            <a:picLocks noChangeAspect="1" noChangeArrowheads="1"/>
          </p:cNvPicPr>
          <p:nvPr userDrawn="1"/>
        </p:nvPicPr>
        <p:blipFill>
          <a:blip r:embed="rId2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50" y="615950"/>
            <a:ext cx="1398588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91053" y="1254127"/>
            <a:ext cx="3819245" cy="265423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31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91051" y="4032183"/>
            <a:ext cx="3819246" cy="215748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65235" y="285751"/>
            <a:ext cx="3228242" cy="6022975"/>
          </a:xfrm>
          <a:solidFill>
            <a:srgbClr val="293947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7373803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285750"/>
            <a:ext cx="9144000" cy="6572250"/>
            <a:chOff x="0" y="285748"/>
            <a:chExt cx="9906000" cy="6572252"/>
          </a:xfrm>
        </p:grpSpPr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285748"/>
              <a:ext cx="9906000" cy="60499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265113" y="285750"/>
            <a:ext cx="8659812" cy="6022975"/>
          </a:xfrm>
          <a:prstGeom prst="rect">
            <a:avLst/>
          </a:prstGeom>
          <a:solidFill>
            <a:srgbClr val="3876BE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494088" y="285750"/>
            <a:ext cx="5430837" cy="632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11" name="Straight Connector 12"/>
          <p:cNvCxnSpPr>
            <a:cxnSpLocks noChangeShapeType="1"/>
          </p:cNvCxnSpPr>
          <p:nvPr userDrawn="1"/>
        </p:nvCxnSpPr>
        <p:spPr bwMode="auto">
          <a:xfrm>
            <a:off x="4695825" y="3956050"/>
            <a:ext cx="4229100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\\Londss101\des-uk\DS1\RRU\JOBS\LIBRARY\DSP01700 - DSP01799\DSP01795 Brand 2012\DSP01795-18 Brand Campaign PPTWord\documents\Word template\New_logo\PAiD-2013-logotype-MASTER_cmyk_red+grey_large.emf"/>
          <p:cNvPicPr>
            <a:picLocks noChangeAspect="1" noChangeArrowheads="1"/>
          </p:cNvPicPr>
          <p:nvPr userDrawn="1"/>
        </p:nvPicPr>
        <p:blipFill>
          <a:blip r:embed="rId2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50" y="615950"/>
            <a:ext cx="1398588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91053" y="1254127"/>
            <a:ext cx="3819245" cy="265423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31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91051" y="4032183"/>
            <a:ext cx="3819246" cy="215748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65235" y="285751"/>
            <a:ext cx="3228242" cy="6022975"/>
          </a:xfrm>
          <a:solidFill>
            <a:srgbClr val="3876BE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8459581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28575">
            <a:solidFill>
              <a:srgbClr val="005CA7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000500" y="6686550"/>
            <a:ext cx="1085850" cy="171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>
              <a:solidFill>
                <a:prstClr val="white"/>
              </a:solidFill>
            </a:endParaRPr>
          </a:p>
        </p:txBody>
      </p:sp>
      <p:sp>
        <p:nvSpPr>
          <p:cNvPr id="10" name="Title Placeholder 10"/>
          <p:cNvSpPr>
            <a:spLocks noGrp="1"/>
          </p:cNvSpPr>
          <p:nvPr>
            <p:ph type="title"/>
          </p:nvPr>
        </p:nvSpPr>
        <p:spPr>
          <a:xfrm>
            <a:off x="457200" y="309282"/>
            <a:ext cx="8229600" cy="681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150000"/>
              </a:lnSpc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457200" y="1190171"/>
            <a:ext cx="8229600" cy="504241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96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285750"/>
            <a:ext cx="9144000" cy="6572250"/>
            <a:chOff x="0" y="285748"/>
            <a:chExt cx="9906000" cy="6572252"/>
          </a:xfrm>
        </p:grpSpPr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285748"/>
              <a:ext cx="9906000" cy="60499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265113" y="285750"/>
            <a:ext cx="8659812" cy="6022975"/>
          </a:xfrm>
          <a:prstGeom prst="rect">
            <a:avLst/>
          </a:prstGeom>
          <a:solidFill>
            <a:srgbClr val="DEE3E6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494088" y="285750"/>
            <a:ext cx="5430837" cy="632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11" name="Straight Connector 12"/>
          <p:cNvCxnSpPr>
            <a:cxnSpLocks noChangeShapeType="1"/>
          </p:cNvCxnSpPr>
          <p:nvPr userDrawn="1"/>
        </p:nvCxnSpPr>
        <p:spPr bwMode="auto">
          <a:xfrm>
            <a:off x="4687888" y="3956050"/>
            <a:ext cx="423703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7219950" y="615950"/>
            <a:ext cx="1400175" cy="387350"/>
            <a:chOff x="4927" y="388"/>
            <a:chExt cx="955" cy="244"/>
          </a:xfrm>
        </p:grpSpPr>
        <p:sp>
          <p:nvSpPr>
            <p:cNvPr id="1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927" y="388"/>
              <a:ext cx="95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Freeform 5"/>
            <p:cNvSpPr>
              <a:spLocks/>
            </p:cNvSpPr>
            <p:nvPr userDrawn="1"/>
          </p:nvSpPr>
          <p:spPr bwMode="auto">
            <a:xfrm>
              <a:off x="4927" y="394"/>
              <a:ext cx="356" cy="209"/>
            </a:xfrm>
            <a:custGeom>
              <a:avLst/>
              <a:gdLst>
                <a:gd name="T0" fmla="*/ 513 w 315"/>
                <a:gd name="T1" fmla="*/ 298 h 185"/>
                <a:gd name="T2" fmla="*/ 512 w 315"/>
                <a:gd name="T3" fmla="*/ 285 h 185"/>
                <a:gd name="T4" fmla="*/ 501 w 315"/>
                <a:gd name="T5" fmla="*/ 281 h 185"/>
                <a:gd name="T6" fmla="*/ 480 w 315"/>
                <a:gd name="T7" fmla="*/ 265 h 185"/>
                <a:gd name="T8" fmla="*/ 271 w 315"/>
                <a:gd name="T9" fmla="*/ 0 h 185"/>
                <a:gd name="T10" fmla="*/ 301 w 315"/>
                <a:gd name="T11" fmla="*/ 23 h 185"/>
                <a:gd name="T12" fmla="*/ 359 w 315"/>
                <a:gd name="T13" fmla="*/ 164 h 185"/>
                <a:gd name="T14" fmla="*/ 264 w 315"/>
                <a:gd name="T15" fmla="*/ 155 h 185"/>
                <a:gd name="T16" fmla="*/ 203 w 315"/>
                <a:gd name="T17" fmla="*/ 268 h 185"/>
                <a:gd name="T18" fmla="*/ 170 w 315"/>
                <a:gd name="T19" fmla="*/ 285 h 185"/>
                <a:gd name="T20" fmla="*/ 136 w 315"/>
                <a:gd name="T21" fmla="*/ 277 h 185"/>
                <a:gd name="T22" fmla="*/ 115 w 315"/>
                <a:gd name="T23" fmla="*/ 55 h 185"/>
                <a:gd name="T24" fmla="*/ 133 w 315"/>
                <a:gd name="T25" fmla="*/ 24 h 185"/>
                <a:gd name="T26" fmla="*/ 156 w 315"/>
                <a:gd name="T27" fmla="*/ 21 h 185"/>
                <a:gd name="T28" fmla="*/ 179 w 315"/>
                <a:gd name="T29" fmla="*/ 36 h 185"/>
                <a:gd name="T30" fmla="*/ 192 w 315"/>
                <a:gd name="T31" fmla="*/ 89 h 185"/>
                <a:gd name="T32" fmla="*/ 130 w 315"/>
                <a:gd name="T33" fmla="*/ 165 h 185"/>
                <a:gd name="T34" fmla="*/ 255 w 315"/>
                <a:gd name="T35" fmla="*/ 137 h 185"/>
                <a:gd name="T36" fmla="*/ 251 w 315"/>
                <a:gd name="T37" fmla="*/ 27 h 185"/>
                <a:gd name="T38" fmla="*/ 200 w 315"/>
                <a:gd name="T39" fmla="*/ 2 h 185"/>
                <a:gd name="T40" fmla="*/ 2 w 315"/>
                <a:gd name="T41" fmla="*/ 0 h 185"/>
                <a:gd name="T42" fmla="*/ 0 w 315"/>
                <a:gd name="T43" fmla="*/ 12 h 185"/>
                <a:gd name="T44" fmla="*/ 9 w 315"/>
                <a:gd name="T45" fmla="*/ 18 h 185"/>
                <a:gd name="T46" fmla="*/ 24 w 315"/>
                <a:gd name="T47" fmla="*/ 26 h 185"/>
                <a:gd name="T48" fmla="*/ 37 w 315"/>
                <a:gd name="T49" fmla="*/ 76 h 185"/>
                <a:gd name="T50" fmla="*/ 37 w 315"/>
                <a:gd name="T51" fmla="*/ 249 h 185"/>
                <a:gd name="T52" fmla="*/ 24 w 315"/>
                <a:gd name="T53" fmla="*/ 276 h 185"/>
                <a:gd name="T54" fmla="*/ 9 w 315"/>
                <a:gd name="T55" fmla="*/ 285 h 185"/>
                <a:gd name="T56" fmla="*/ 0 w 315"/>
                <a:gd name="T57" fmla="*/ 288 h 185"/>
                <a:gd name="T58" fmla="*/ 2 w 315"/>
                <a:gd name="T59" fmla="*/ 302 h 185"/>
                <a:gd name="T60" fmla="*/ 251 w 315"/>
                <a:gd name="T61" fmla="*/ 302 h 185"/>
                <a:gd name="T62" fmla="*/ 285 w 315"/>
                <a:gd name="T63" fmla="*/ 298 h 185"/>
                <a:gd name="T64" fmla="*/ 280 w 315"/>
                <a:gd name="T65" fmla="*/ 285 h 185"/>
                <a:gd name="T66" fmla="*/ 271 w 315"/>
                <a:gd name="T67" fmla="*/ 281 h 185"/>
                <a:gd name="T68" fmla="*/ 253 w 315"/>
                <a:gd name="T69" fmla="*/ 256 h 185"/>
                <a:gd name="T70" fmla="*/ 277 w 315"/>
                <a:gd name="T71" fmla="*/ 198 h 185"/>
                <a:gd name="T72" fmla="*/ 389 w 315"/>
                <a:gd name="T73" fmla="*/ 244 h 185"/>
                <a:gd name="T74" fmla="*/ 380 w 315"/>
                <a:gd name="T75" fmla="*/ 279 h 185"/>
                <a:gd name="T76" fmla="*/ 366 w 315"/>
                <a:gd name="T77" fmla="*/ 285 h 185"/>
                <a:gd name="T78" fmla="*/ 362 w 315"/>
                <a:gd name="T79" fmla="*/ 288 h 185"/>
                <a:gd name="T80" fmla="*/ 364 w 315"/>
                <a:gd name="T81" fmla="*/ 302 h 18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15" h="185">
                  <a:moveTo>
                    <a:pt x="313" y="185"/>
                  </a:moveTo>
                  <a:cubicBezTo>
                    <a:pt x="315" y="185"/>
                    <a:pt x="315" y="184"/>
                    <a:pt x="315" y="183"/>
                  </a:cubicBezTo>
                  <a:cubicBezTo>
                    <a:pt x="315" y="177"/>
                    <a:pt x="315" y="177"/>
                    <a:pt x="315" y="177"/>
                  </a:cubicBezTo>
                  <a:cubicBezTo>
                    <a:pt x="315" y="176"/>
                    <a:pt x="315" y="175"/>
                    <a:pt x="314" y="174"/>
                  </a:cubicBezTo>
                  <a:cubicBezTo>
                    <a:pt x="311" y="174"/>
                    <a:pt x="311" y="174"/>
                    <a:pt x="311" y="174"/>
                  </a:cubicBezTo>
                  <a:cubicBezTo>
                    <a:pt x="310" y="174"/>
                    <a:pt x="309" y="173"/>
                    <a:pt x="307" y="173"/>
                  </a:cubicBezTo>
                  <a:cubicBezTo>
                    <a:pt x="305" y="172"/>
                    <a:pt x="302" y="171"/>
                    <a:pt x="300" y="169"/>
                  </a:cubicBezTo>
                  <a:cubicBezTo>
                    <a:pt x="298" y="167"/>
                    <a:pt x="296" y="165"/>
                    <a:pt x="295" y="163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170" y="2"/>
                    <a:pt x="178" y="5"/>
                    <a:pt x="184" y="14"/>
                  </a:cubicBezTo>
                  <a:cubicBezTo>
                    <a:pt x="188" y="18"/>
                    <a:pt x="191" y="23"/>
                    <a:pt x="194" y="31"/>
                  </a:cubicBezTo>
                  <a:cubicBezTo>
                    <a:pt x="220" y="100"/>
                    <a:pt x="220" y="100"/>
                    <a:pt x="220" y="100"/>
                  </a:cubicBezTo>
                  <a:cubicBezTo>
                    <a:pt x="170" y="100"/>
                    <a:pt x="170" y="100"/>
                    <a:pt x="170" y="100"/>
                  </a:cubicBezTo>
                  <a:cubicBezTo>
                    <a:pt x="170" y="100"/>
                    <a:pt x="165" y="100"/>
                    <a:pt x="162" y="95"/>
                  </a:cubicBezTo>
                  <a:cubicBezTo>
                    <a:pt x="133" y="153"/>
                    <a:pt x="133" y="153"/>
                    <a:pt x="133" y="153"/>
                  </a:cubicBezTo>
                  <a:cubicBezTo>
                    <a:pt x="131" y="157"/>
                    <a:pt x="128" y="161"/>
                    <a:pt x="125" y="165"/>
                  </a:cubicBezTo>
                  <a:cubicBezTo>
                    <a:pt x="122" y="168"/>
                    <a:pt x="117" y="171"/>
                    <a:pt x="112" y="172"/>
                  </a:cubicBezTo>
                  <a:cubicBezTo>
                    <a:pt x="109" y="173"/>
                    <a:pt x="107" y="174"/>
                    <a:pt x="104" y="174"/>
                  </a:cubicBezTo>
                  <a:cubicBezTo>
                    <a:pt x="100" y="174"/>
                    <a:pt x="95" y="174"/>
                    <a:pt x="91" y="173"/>
                  </a:cubicBezTo>
                  <a:cubicBezTo>
                    <a:pt x="88" y="173"/>
                    <a:pt x="85" y="172"/>
                    <a:pt x="83" y="170"/>
                  </a:cubicBezTo>
                  <a:cubicBezTo>
                    <a:pt x="77" y="166"/>
                    <a:pt x="71" y="160"/>
                    <a:pt x="71" y="147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71" y="29"/>
                    <a:pt x="72" y="25"/>
                    <a:pt x="74" y="22"/>
                  </a:cubicBezTo>
                  <a:cubicBezTo>
                    <a:pt x="76" y="19"/>
                    <a:pt x="78" y="17"/>
                    <a:pt x="81" y="15"/>
                  </a:cubicBezTo>
                  <a:cubicBezTo>
                    <a:pt x="84" y="13"/>
                    <a:pt x="88" y="13"/>
                    <a:pt x="91" y="13"/>
                  </a:cubicBezTo>
                  <a:cubicBezTo>
                    <a:pt x="92" y="12"/>
                    <a:pt x="94" y="13"/>
                    <a:pt x="96" y="13"/>
                  </a:cubicBezTo>
                  <a:cubicBezTo>
                    <a:pt x="99" y="13"/>
                    <a:pt x="101" y="14"/>
                    <a:pt x="103" y="16"/>
                  </a:cubicBezTo>
                  <a:cubicBezTo>
                    <a:pt x="106" y="17"/>
                    <a:pt x="108" y="20"/>
                    <a:pt x="110" y="22"/>
                  </a:cubicBezTo>
                  <a:cubicBezTo>
                    <a:pt x="113" y="25"/>
                    <a:pt x="114" y="28"/>
                    <a:pt x="116" y="32"/>
                  </a:cubicBezTo>
                  <a:cubicBezTo>
                    <a:pt x="120" y="43"/>
                    <a:pt x="118" y="55"/>
                    <a:pt x="118" y="55"/>
                  </a:cubicBezTo>
                  <a:cubicBezTo>
                    <a:pt x="114" y="96"/>
                    <a:pt x="80" y="88"/>
                    <a:pt x="80" y="88"/>
                  </a:cubicBezTo>
                  <a:cubicBezTo>
                    <a:pt x="80" y="101"/>
                    <a:pt x="80" y="101"/>
                    <a:pt x="80" y="101"/>
                  </a:cubicBezTo>
                  <a:cubicBezTo>
                    <a:pt x="94" y="103"/>
                    <a:pt x="115" y="101"/>
                    <a:pt x="115" y="101"/>
                  </a:cubicBezTo>
                  <a:cubicBezTo>
                    <a:pt x="137" y="101"/>
                    <a:pt x="150" y="93"/>
                    <a:pt x="157" y="84"/>
                  </a:cubicBezTo>
                  <a:cubicBezTo>
                    <a:pt x="169" y="69"/>
                    <a:pt x="167" y="49"/>
                    <a:pt x="167" y="49"/>
                  </a:cubicBezTo>
                  <a:cubicBezTo>
                    <a:pt x="167" y="35"/>
                    <a:pt x="161" y="25"/>
                    <a:pt x="153" y="17"/>
                  </a:cubicBezTo>
                  <a:cubicBezTo>
                    <a:pt x="148" y="13"/>
                    <a:pt x="143" y="9"/>
                    <a:pt x="137" y="7"/>
                  </a:cubicBezTo>
                  <a:cubicBezTo>
                    <a:pt x="133" y="4"/>
                    <a:pt x="128" y="3"/>
                    <a:pt x="123" y="2"/>
                  </a:cubicBezTo>
                  <a:cubicBezTo>
                    <a:pt x="116" y="0"/>
                    <a:pt x="110" y="0"/>
                    <a:pt x="10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0"/>
                    <a:pt x="0" y="11"/>
                    <a:pt x="2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6" y="12"/>
                    <a:pt x="7" y="12"/>
                    <a:pt x="8" y="12"/>
                  </a:cubicBezTo>
                  <a:cubicBezTo>
                    <a:pt x="11" y="13"/>
                    <a:pt x="13" y="14"/>
                    <a:pt x="15" y="16"/>
                  </a:cubicBezTo>
                  <a:cubicBezTo>
                    <a:pt x="19" y="19"/>
                    <a:pt x="21" y="23"/>
                    <a:pt x="22" y="27"/>
                  </a:cubicBezTo>
                  <a:cubicBezTo>
                    <a:pt x="23" y="31"/>
                    <a:pt x="23" y="36"/>
                    <a:pt x="23" y="46"/>
                  </a:cubicBezTo>
                  <a:cubicBezTo>
                    <a:pt x="23" y="142"/>
                    <a:pt x="23" y="142"/>
                    <a:pt x="23" y="142"/>
                  </a:cubicBezTo>
                  <a:cubicBezTo>
                    <a:pt x="23" y="147"/>
                    <a:pt x="23" y="150"/>
                    <a:pt x="23" y="153"/>
                  </a:cubicBezTo>
                  <a:cubicBezTo>
                    <a:pt x="23" y="157"/>
                    <a:pt x="21" y="162"/>
                    <a:pt x="19" y="165"/>
                  </a:cubicBezTo>
                  <a:cubicBezTo>
                    <a:pt x="18" y="167"/>
                    <a:pt x="16" y="168"/>
                    <a:pt x="15" y="169"/>
                  </a:cubicBezTo>
                  <a:cubicBezTo>
                    <a:pt x="13" y="171"/>
                    <a:pt x="11" y="172"/>
                    <a:pt x="8" y="173"/>
                  </a:cubicBezTo>
                  <a:cubicBezTo>
                    <a:pt x="7" y="173"/>
                    <a:pt x="6" y="174"/>
                    <a:pt x="5" y="174"/>
                  </a:cubicBezTo>
                  <a:cubicBezTo>
                    <a:pt x="2" y="174"/>
                    <a:pt x="2" y="174"/>
                    <a:pt x="2" y="174"/>
                  </a:cubicBezTo>
                  <a:cubicBezTo>
                    <a:pt x="0" y="175"/>
                    <a:pt x="0" y="176"/>
                    <a:pt x="0" y="177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4"/>
                    <a:pt x="1" y="185"/>
                    <a:pt x="2" y="185"/>
                  </a:cubicBezTo>
                  <a:cubicBezTo>
                    <a:pt x="20" y="185"/>
                    <a:pt x="20" y="185"/>
                    <a:pt x="20" y="185"/>
                  </a:cubicBezTo>
                  <a:cubicBezTo>
                    <a:pt x="153" y="185"/>
                    <a:pt x="153" y="185"/>
                    <a:pt x="153" y="185"/>
                  </a:cubicBezTo>
                  <a:cubicBezTo>
                    <a:pt x="172" y="185"/>
                    <a:pt x="172" y="185"/>
                    <a:pt x="172" y="185"/>
                  </a:cubicBezTo>
                  <a:cubicBezTo>
                    <a:pt x="173" y="185"/>
                    <a:pt x="174" y="184"/>
                    <a:pt x="174" y="183"/>
                  </a:cubicBezTo>
                  <a:cubicBezTo>
                    <a:pt x="174" y="177"/>
                    <a:pt x="174" y="177"/>
                    <a:pt x="174" y="177"/>
                  </a:cubicBezTo>
                  <a:cubicBezTo>
                    <a:pt x="174" y="176"/>
                    <a:pt x="173" y="175"/>
                    <a:pt x="172" y="174"/>
                  </a:cubicBezTo>
                  <a:cubicBezTo>
                    <a:pt x="169" y="174"/>
                    <a:pt x="169" y="174"/>
                    <a:pt x="169" y="174"/>
                  </a:cubicBezTo>
                  <a:cubicBezTo>
                    <a:pt x="168" y="174"/>
                    <a:pt x="167" y="173"/>
                    <a:pt x="166" y="173"/>
                  </a:cubicBezTo>
                  <a:cubicBezTo>
                    <a:pt x="163" y="172"/>
                    <a:pt x="161" y="171"/>
                    <a:pt x="159" y="169"/>
                  </a:cubicBezTo>
                  <a:cubicBezTo>
                    <a:pt x="159" y="169"/>
                    <a:pt x="154" y="166"/>
                    <a:pt x="155" y="158"/>
                  </a:cubicBezTo>
                  <a:cubicBezTo>
                    <a:pt x="155" y="156"/>
                    <a:pt x="156" y="154"/>
                    <a:pt x="157" y="152"/>
                  </a:cubicBezTo>
                  <a:cubicBezTo>
                    <a:pt x="170" y="121"/>
                    <a:pt x="170" y="121"/>
                    <a:pt x="170" y="121"/>
                  </a:cubicBezTo>
                  <a:cubicBezTo>
                    <a:pt x="228" y="121"/>
                    <a:pt x="228" y="121"/>
                    <a:pt x="228" y="121"/>
                  </a:cubicBezTo>
                  <a:cubicBezTo>
                    <a:pt x="238" y="150"/>
                    <a:pt x="238" y="150"/>
                    <a:pt x="238" y="150"/>
                  </a:cubicBezTo>
                  <a:cubicBezTo>
                    <a:pt x="240" y="157"/>
                    <a:pt x="239" y="162"/>
                    <a:pt x="238" y="166"/>
                  </a:cubicBezTo>
                  <a:cubicBezTo>
                    <a:pt x="237" y="168"/>
                    <a:pt x="235" y="170"/>
                    <a:pt x="233" y="172"/>
                  </a:cubicBezTo>
                  <a:cubicBezTo>
                    <a:pt x="231" y="172"/>
                    <a:pt x="230" y="173"/>
                    <a:pt x="229" y="173"/>
                  </a:cubicBezTo>
                  <a:cubicBezTo>
                    <a:pt x="228" y="173"/>
                    <a:pt x="226" y="174"/>
                    <a:pt x="225" y="174"/>
                  </a:cubicBezTo>
                  <a:cubicBezTo>
                    <a:pt x="222" y="174"/>
                    <a:pt x="222" y="174"/>
                    <a:pt x="222" y="174"/>
                  </a:cubicBezTo>
                  <a:cubicBezTo>
                    <a:pt x="221" y="175"/>
                    <a:pt x="221" y="176"/>
                    <a:pt x="221" y="177"/>
                  </a:cubicBezTo>
                  <a:cubicBezTo>
                    <a:pt x="221" y="183"/>
                    <a:pt x="221" y="183"/>
                    <a:pt x="221" y="183"/>
                  </a:cubicBezTo>
                  <a:cubicBezTo>
                    <a:pt x="221" y="184"/>
                    <a:pt x="221" y="185"/>
                    <a:pt x="223" y="185"/>
                  </a:cubicBezTo>
                  <a:lnTo>
                    <a:pt x="313" y="185"/>
                  </a:lnTo>
                  <a:close/>
                </a:path>
              </a:pathLst>
            </a:custGeom>
            <a:solidFill>
              <a:srgbClr val="E21A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5323" y="507"/>
              <a:ext cx="95" cy="98"/>
            </a:xfrm>
            <a:custGeom>
              <a:avLst/>
              <a:gdLst>
                <a:gd name="T0" fmla="*/ 118 w 84"/>
                <a:gd name="T1" fmla="*/ 0 h 87"/>
                <a:gd name="T2" fmla="*/ 114 w 84"/>
                <a:gd name="T3" fmla="*/ 0 h 87"/>
                <a:gd name="T4" fmla="*/ 113 w 84"/>
                <a:gd name="T5" fmla="*/ 8 h 87"/>
                <a:gd name="T6" fmla="*/ 110 w 84"/>
                <a:gd name="T7" fmla="*/ 9 h 87"/>
                <a:gd name="T8" fmla="*/ 101 w 84"/>
                <a:gd name="T9" fmla="*/ 8 h 87"/>
                <a:gd name="T10" fmla="*/ 86 w 84"/>
                <a:gd name="T11" fmla="*/ 1 h 87"/>
                <a:gd name="T12" fmla="*/ 72 w 84"/>
                <a:gd name="T13" fmla="*/ 0 h 87"/>
                <a:gd name="T14" fmla="*/ 36 w 84"/>
                <a:gd name="T15" fmla="*/ 9 h 87"/>
                <a:gd name="T16" fmla="*/ 9 w 84"/>
                <a:gd name="T17" fmla="*/ 38 h 87"/>
                <a:gd name="T18" fmla="*/ 0 w 84"/>
                <a:gd name="T19" fmla="*/ 72 h 87"/>
                <a:gd name="T20" fmla="*/ 14 w 84"/>
                <a:gd name="T21" fmla="*/ 114 h 87"/>
                <a:gd name="T22" fmla="*/ 76 w 84"/>
                <a:gd name="T23" fmla="*/ 140 h 87"/>
                <a:gd name="T24" fmla="*/ 100 w 84"/>
                <a:gd name="T25" fmla="*/ 137 h 87"/>
                <a:gd name="T26" fmla="*/ 121 w 84"/>
                <a:gd name="T27" fmla="*/ 127 h 87"/>
                <a:gd name="T28" fmla="*/ 121 w 84"/>
                <a:gd name="T29" fmla="*/ 88 h 87"/>
                <a:gd name="T30" fmla="*/ 124 w 84"/>
                <a:gd name="T31" fmla="*/ 72 h 87"/>
                <a:gd name="T32" fmla="*/ 135 w 84"/>
                <a:gd name="T33" fmla="*/ 68 h 87"/>
                <a:gd name="T34" fmla="*/ 137 w 84"/>
                <a:gd name="T35" fmla="*/ 68 h 87"/>
                <a:gd name="T36" fmla="*/ 137 w 84"/>
                <a:gd name="T37" fmla="*/ 64 h 87"/>
                <a:gd name="T38" fmla="*/ 86 w 84"/>
                <a:gd name="T39" fmla="*/ 64 h 87"/>
                <a:gd name="T40" fmla="*/ 86 w 84"/>
                <a:gd name="T41" fmla="*/ 68 h 87"/>
                <a:gd name="T42" fmla="*/ 97 w 84"/>
                <a:gd name="T43" fmla="*/ 69 h 87"/>
                <a:gd name="T44" fmla="*/ 101 w 84"/>
                <a:gd name="T45" fmla="*/ 74 h 87"/>
                <a:gd name="T46" fmla="*/ 102 w 84"/>
                <a:gd name="T47" fmla="*/ 88 h 87"/>
                <a:gd name="T48" fmla="*/ 102 w 84"/>
                <a:gd name="T49" fmla="*/ 126 h 87"/>
                <a:gd name="T50" fmla="*/ 88 w 84"/>
                <a:gd name="T51" fmla="*/ 131 h 87"/>
                <a:gd name="T52" fmla="*/ 76 w 84"/>
                <a:gd name="T53" fmla="*/ 132 h 87"/>
                <a:gd name="T54" fmla="*/ 49 w 84"/>
                <a:gd name="T55" fmla="*/ 126 h 87"/>
                <a:gd name="T56" fmla="*/ 29 w 84"/>
                <a:gd name="T57" fmla="*/ 103 h 87"/>
                <a:gd name="T58" fmla="*/ 23 w 84"/>
                <a:gd name="T59" fmla="*/ 68 h 87"/>
                <a:gd name="T60" fmla="*/ 35 w 84"/>
                <a:gd name="T61" fmla="*/ 27 h 87"/>
                <a:gd name="T62" fmla="*/ 75 w 84"/>
                <a:gd name="T63" fmla="*/ 8 h 87"/>
                <a:gd name="T64" fmla="*/ 104 w 84"/>
                <a:gd name="T65" fmla="*/ 20 h 87"/>
                <a:gd name="T66" fmla="*/ 118 w 84"/>
                <a:gd name="T67" fmla="*/ 42 h 87"/>
                <a:gd name="T68" fmla="*/ 121 w 84"/>
                <a:gd name="T69" fmla="*/ 42 h 87"/>
                <a:gd name="T70" fmla="*/ 118 w 84"/>
                <a:gd name="T71" fmla="*/ 0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4" h="87">
                  <a:moveTo>
                    <a:pt x="72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70" y="2"/>
                    <a:pt x="69" y="4"/>
                    <a:pt x="69" y="4"/>
                  </a:cubicBezTo>
                  <a:cubicBezTo>
                    <a:pt x="68" y="5"/>
                    <a:pt x="68" y="5"/>
                    <a:pt x="67" y="5"/>
                  </a:cubicBezTo>
                  <a:cubicBezTo>
                    <a:pt x="66" y="5"/>
                    <a:pt x="64" y="5"/>
                    <a:pt x="62" y="4"/>
                  </a:cubicBezTo>
                  <a:cubicBezTo>
                    <a:pt x="58" y="2"/>
                    <a:pt x="54" y="1"/>
                    <a:pt x="52" y="1"/>
                  </a:cubicBezTo>
                  <a:cubicBezTo>
                    <a:pt x="49" y="0"/>
                    <a:pt x="47" y="0"/>
                    <a:pt x="44" y="0"/>
                  </a:cubicBezTo>
                  <a:cubicBezTo>
                    <a:pt x="35" y="0"/>
                    <a:pt x="28" y="2"/>
                    <a:pt x="22" y="5"/>
                  </a:cubicBezTo>
                  <a:cubicBezTo>
                    <a:pt x="15" y="10"/>
                    <a:pt x="9" y="16"/>
                    <a:pt x="5" y="24"/>
                  </a:cubicBezTo>
                  <a:cubicBezTo>
                    <a:pt x="2" y="30"/>
                    <a:pt x="0" y="37"/>
                    <a:pt x="0" y="45"/>
                  </a:cubicBezTo>
                  <a:cubicBezTo>
                    <a:pt x="0" y="55"/>
                    <a:pt x="3" y="63"/>
                    <a:pt x="9" y="71"/>
                  </a:cubicBezTo>
                  <a:cubicBezTo>
                    <a:pt x="17" y="81"/>
                    <a:pt x="30" y="87"/>
                    <a:pt x="46" y="87"/>
                  </a:cubicBezTo>
                  <a:cubicBezTo>
                    <a:pt x="51" y="87"/>
                    <a:pt x="56" y="86"/>
                    <a:pt x="61" y="85"/>
                  </a:cubicBezTo>
                  <a:cubicBezTo>
                    <a:pt x="65" y="84"/>
                    <a:pt x="70" y="82"/>
                    <a:pt x="74" y="79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74" y="49"/>
                    <a:pt x="75" y="46"/>
                    <a:pt x="76" y="45"/>
                  </a:cubicBezTo>
                  <a:cubicBezTo>
                    <a:pt x="77" y="43"/>
                    <a:pt x="79" y="42"/>
                    <a:pt x="82" y="42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5" y="42"/>
                    <a:pt x="57" y="42"/>
                    <a:pt x="59" y="43"/>
                  </a:cubicBezTo>
                  <a:cubicBezTo>
                    <a:pt x="60" y="43"/>
                    <a:pt x="61" y="44"/>
                    <a:pt x="62" y="46"/>
                  </a:cubicBezTo>
                  <a:cubicBezTo>
                    <a:pt x="62" y="47"/>
                    <a:pt x="63" y="50"/>
                    <a:pt x="63" y="54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0" y="79"/>
                    <a:pt x="57" y="80"/>
                    <a:pt x="54" y="81"/>
                  </a:cubicBezTo>
                  <a:cubicBezTo>
                    <a:pt x="52" y="82"/>
                    <a:pt x="49" y="82"/>
                    <a:pt x="46" y="82"/>
                  </a:cubicBezTo>
                  <a:cubicBezTo>
                    <a:pt x="40" y="82"/>
                    <a:pt x="35" y="81"/>
                    <a:pt x="30" y="78"/>
                  </a:cubicBezTo>
                  <a:cubicBezTo>
                    <a:pt x="25" y="75"/>
                    <a:pt x="21" y="70"/>
                    <a:pt x="18" y="64"/>
                  </a:cubicBezTo>
                  <a:cubicBezTo>
                    <a:pt x="15" y="57"/>
                    <a:pt x="14" y="50"/>
                    <a:pt x="14" y="42"/>
                  </a:cubicBezTo>
                  <a:cubicBezTo>
                    <a:pt x="14" y="32"/>
                    <a:pt x="16" y="24"/>
                    <a:pt x="21" y="17"/>
                  </a:cubicBezTo>
                  <a:cubicBezTo>
                    <a:pt x="26" y="9"/>
                    <a:pt x="34" y="4"/>
                    <a:pt x="45" y="4"/>
                  </a:cubicBezTo>
                  <a:cubicBezTo>
                    <a:pt x="52" y="4"/>
                    <a:pt x="59" y="7"/>
                    <a:pt x="64" y="12"/>
                  </a:cubicBezTo>
                  <a:cubicBezTo>
                    <a:pt x="67" y="15"/>
                    <a:pt x="70" y="20"/>
                    <a:pt x="72" y="26"/>
                  </a:cubicBezTo>
                  <a:cubicBezTo>
                    <a:pt x="74" y="26"/>
                    <a:pt x="74" y="26"/>
                    <a:pt x="74" y="26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5271" y="391"/>
              <a:ext cx="84" cy="98"/>
            </a:xfrm>
            <a:custGeom>
              <a:avLst/>
              <a:gdLst>
                <a:gd name="T0" fmla="*/ 116 w 74"/>
                <a:gd name="T1" fmla="*/ 0 h 86"/>
                <a:gd name="T2" fmla="*/ 112 w 74"/>
                <a:gd name="T3" fmla="*/ 0 h 86"/>
                <a:gd name="T4" fmla="*/ 109 w 74"/>
                <a:gd name="T5" fmla="*/ 8 h 86"/>
                <a:gd name="T6" fmla="*/ 106 w 74"/>
                <a:gd name="T7" fmla="*/ 9 h 86"/>
                <a:gd name="T8" fmla="*/ 98 w 74"/>
                <a:gd name="T9" fmla="*/ 8 h 86"/>
                <a:gd name="T10" fmla="*/ 69 w 74"/>
                <a:gd name="T11" fmla="*/ 0 h 86"/>
                <a:gd name="T12" fmla="*/ 34 w 74"/>
                <a:gd name="T13" fmla="*/ 9 h 86"/>
                <a:gd name="T14" fmla="*/ 9 w 74"/>
                <a:gd name="T15" fmla="*/ 35 h 86"/>
                <a:gd name="T16" fmla="*/ 0 w 74"/>
                <a:gd name="T17" fmla="*/ 74 h 86"/>
                <a:gd name="T18" fmla="*/ 12 w 74"/>
                <a:gd name="T19" fmla="*/ 120 h 86"/>
                <a:gd name="T20" fmla="*/ 66 w 74"/>
                <a:gd name="T21" fmla="*/ 146 h 86"/>
                <a:gd name="T22" fmla="*/ 99 w 74"/>
                <a:gd name="T23" fmla="*/ 137 h 86"/>
                <a:gd name="T24" fmla="*/ 123 w 74"/>
                <a:gd name="T25" fmla="*/ 109 h 86"/>
                <a:gd name="T26" fmla="*/ 120 w 74"/>
                <a:gd name="T27" fmla="*/ 106 h 86"/>
                <a:gd name="T28" fmla="*/ 98 w 74"/>
                <a:gd name="T29" fmla="*/ 130 h 86"/>
                <a:gd name="T30" fmla="*/ 74 w 74"/>
                <a:gd name="T31" fmla="*/ 137 h 86"/>
                <a:gd name="T32" fmla="*/ 47 w 74"/>
                <a:gd name="T33" fmla="*/ 129 h 86"/>
                <a:gd name="T34" fmla="*/ 28 w 74"/>
                <a:gd name="T35" fmla="*/ 108 h 86"/>
                <a:gd name="T36" fmla="*/ 23 w 74"/>
                <a:gd name="T37" fmla="*/ 74 h 86"/>
                <a:gd name="T38" fmla="*/ 28 w 74"/>
                <a:gd name="T39" fmla="*/ 35 h 86"/>
                <a:gd name="T40" fmla="*/ 47 w 74"/>
                <a:gd name="T41" fmla="*/ 13 h 86"/>
                <a:gd name="T42" fmla="*/ 73 w 74"/>
                <a:gd name="T43" fmla="*/ 8 h 86"/>
                <a:gd name="T44" fmla="*/ 98 w 74"/>
                <a:gd name="T45" fmla="*/ 15 h 86"/>
                <a:gd name="T46" fmla="*/ 116 w 74"/>
                <a:gd name="T47" fmla="*/ 47 h 86"/>
                <a:gd name="T48" fmla="*/ 120 w 74"/>
                <a:gd name="T49" fmla="*/ 47 h 86"/>
                <a:gd name="T50" fmla="*/ 116 w 74"/>
                <a:gd name="T51" fmla="*/ 0 h 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74" h="86">
                  <a:moveTo>
                    <a:pt x="70" y="0"/>
                  </a:moveTo>
                  <a:cubicBezTo>
                    <a:pt x="68" y="0"/>
                    <a:pt x="68" y="0"/>
                    <a:pt x="68" y="0"/>
                  </a:cubicBezTo>
                  <a:cubicBezTo>
                    <a:pt x="68" y="2"/>
                    <a:pt x="67" y="3"/>
                    <a:pt x="66" y="4"/>
                  </a:cubicBezTo>
                  <a:cubicBezTo>
                    <a:pt x="65" y="5"/>
                    <a:pt x="64" y="5"/>
                    <a:pt x="63" y="5"/>
                  </a:cubicBezTo>
                  <a:cubicBezTo>
                    <a:pt x="62" y="5"/>
                    <a:pt x="61" y="5"/>
                    <a:pt x="59" y="4"/>
                  </a:cubicBezTo>
                  <a:cubicBezTo>
                    <a:pt x="54" y="1"/>
                    <a:pt x="48" y="0"/>
                    <a:pt x="42" y="0"/>
                  </a:cubicBezTo>
                  <a:cubicBezTo>
                    <a:pt x="34" y="0"/>
                    <a:pt x="27" y="1"/>
                    <a:pt x="20" y="5"/>
                  </a:cubicBezTo>
                  <a:cubicBezTo>
                    <a:pt x="14" y="9"/>
                    <a:pt x="9" y="14"/>
                    <a:pt x="5" y="21"/>
                  </a:cubicBezTo>
                  <a:cubicBezTo>
                    <a:pt x="2" y="28"/>
                    <a:pt x="0" y="36"/>
                    <a:pt x="0" y="44"/>
                  </a:cubicBezTo>
                  <a:cubicBezTo>
                    <a:pt x="0" y="54"/>
                    <a:pt x="2" y="63"/>
                    <a:pt x="8" y="71"/>
                  </a:cubicBezTo>
                  <a:cubicBezTo>
                    <a:pt x="16" y="81"/>
                    <a:pt x="26" y="86"/>
                    <a:pt x="40" y="86"/>
                  </a:cubicBezTo>
                  <a:cubicBezTo>
                    <a:pt x="47" y="86"/>
                    <a:pt x="54" y="84"/>
                    <a:pt x="60" y="81"/>
                  </a:cubicBezTo>
                  <a:cubicBezTo>
                    <a:pt x="65" y="77"/>
                    <a:pt x="70" y="72"/>
                    <a:pt x="74" y="65"/>
                  </a:cubicBezTo>
                  <a:cubicBezTo>
                    <a:pt x="72" y="63"/>
                    <a:pt x="72" y="63"/>
                    <a:pt x="72" y="63"/>
                  </a:cubicBezTo>
                  <a:cubicBezTo>
                    <a:pt x="67" y="70"/>
                    <a:pt x="63" y="75"/>
                    <a:pt x="59" y="77"/>
                  </a:cubicBezTo>
                  <a:cubicBezTo>
                    <a:pt x="55" y="79"/>
                    <a:pt x="50" y="81"/>
                    <a:pt x="44" y="81"/>
                  </a:cubicBezTo>
                  <a:cubicBezTo>
                    <a:pt x="38" y="81"/>
                    <a:pt x="33" y="79"/>
                    <a:pt x="28" y="76"/>
                  </a:cubicBezTo>
                  <a:cubicBezTo>
                    <a:pt x="23" y="73"/>
                    <a:pt x="20" y="69"/>
                    <a:pt x="17" y="64"/>
                  </a:cubicBezTo>
                  <a:cubicBezTo>
                    <a:pt x="15" y="58"/>
                    <a:pt x="14" y="52"/>
                    <a:pt x="14" y="44"/>
                  </a:cubicBezTo>
                  <a:cubicBezTo>
                    <a:pt x="14" y="35"/>
                    <a:pt x="15" y="27"/>
                    <a:pt x="17" y="21"/>
                  </a:cubicBezTo>
                  <a:cubicBezTo>
                    <a:pt x="20" y="15"/>
                    <a:pt x="23" y="11"/>
                    <a:pt x="28" y="8"/>
                  </a:cubicBezTo>
                  <a:cubicBezTo>
                    <a:pt x="32" y="5"/>
                    <a:pt x="37" y="4"/>
                    <a:pt x="43" y="4"/>
                  </a:cubicBezTo>
                  <a:cubicBezTo>
                    <a:pt x="49" y="4"/>
                    <a:pt x="55" y="6"/>
                    <a:pt x="59" y="9"/>
                  </a:cubicBezTo>
                  <a:cubicBezTo>
                    <a:pt x="64" y="13"/>
                    <a:pt x="68" y="19"/>
                    <a:pt x="70" y="28"/>
                  </a:cubicBezTo>
                  <a:cubicBezTo>
                    <a:pt x="72" y="28"/>
                    <a:pt x="72" y="28"/>
                    <a:pt x="72" y="28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5556" y="423"/>
              <a:ext cx="70" cy="66"/>
            </a:xfrm>
            <a:custGeom>
              <a:avLst/>
              <a:gdLst>
                <a:gd name="T0" fmla="*/ 86 w 62"/>
                <a:gd name="T1" fmla="*/ 0 h 58"/>
                <a:gd name="T2" fmla="*/ 53 w 62"/>
                <a:gd name="T3" fmla="*/ 0 h 58"/>
                <a:gd name="T4" fmla="*/ 53 w 62"/>
                <a:gd name="T5" fmla="*/ 2 h 58"/>
                <a:gd name="T6" fmla="*/ 65 w 62"/>
                <a:gd name="T7" fmla="*/ 8 h 58"/>
                <a:gd name="T8" fmla="*/ 68 w 62"/>
                <a:gd name="T9" fmla="*/ 19 h 58"/>
                <a:gd name="T10" fmla="*/ 68 w 62"/>
                <a:gd name="T11" fmla="*/ 72 h 58"/>
                <a:gd name="T12" fmla="*/ 55 w 62"/>
                <a:gd name="T13" fmla="*/ 83 h 58"/>
                <a:gd name="T14" fmla="*/ 46 w 62"/>
                <a:gd name="T15" fmla="*/ 84 h 58"/>
                <a:gd name="T16" fmla="*/ 36 w 62"/>
                <a:gd name="T17" fmla="*/ 82 h 58"/>
                <a:gd name="T18" fmla="*/ 30 w 62"/>
                <a:gd name="T19" fmla="*/ 64 h 58"/>
                <a:gd name="T20" fmla="*/ 30 w 62"/>
                <a:gd name="T21" fmla="*/ 0 h 58"/>
                <a:gd name="T22" fmla="*/ 0 w 62"/>
                <a:gd name="T23" fmla="*/ 0 h 58"/>
                <a:gd name="T24" fmla="*/ 0 w 62"/>
                <a:gd name="T25" fmla="*/ 2 h 58"/>
                <a:gd name="T26" fmla="*/ 10 w 62"/>
                <a:gd name="T27" fmla="*/ 3 h 58"/>
                <a:gd name="T28" fmla="*/ 12 w 62"/>
                <a:gd name="T29" fmla="*/ 10 h 58"/>
                <a:gd name="T30" fmla="*/ 14 w 62"/>
                <a:gd name="T31" fmla="*/ 19 h 58"/>
                <a:gd name="T32" fmla="*/ 14 w 62"/>
                <a:gd name="T33" fmla="*/ 60 h 58"/>
                <a:gd name="T34" fmla="*/ 16 w 62"/>
                <a:gd name="T35" fmla="*/ 82 h 58"/>
                <a:gd name="T36" fmla="*/ 24 w 62"/>
                <a:gd name="T37" fmla="*/ 93 h 58"/>
                <a:gd name="T38" fmla="*/ 37 w 62"/>
                <a:gd name="T39" fmla="*/ 97 h 58"/>
                <a:gd name="T40" fmla="*/ 51 w 62"/>
                <a:gd name="T41" fmla="*/ 94 h 58"/>
                <a:gd name="T42" fmla="*/ 68 w 62"/>
                <a:gd name="T43" fmla="*/ 76 h 58"/>
                <a:gd name="T44" fmla="*/ 68 w 62"/>
                <a:gd name="T45" fmla="*/ 97 h 58"/>
                <a:gd name="T46" fmla="*/ 73 w 62"/>
                <a:gd name="T47" fmla="*/ 97 h 58"/>
                <a:gd name="T48" fmla="*/ 100 w 62"/>
                <a:gd name="T49" fmla="*/ 85 h 58"/>
                <a:gd name="T50" fmla="*/ 99 w 62"/>
                <a:gd name="T51" fmla="*/ 83 h 58"/>
                <a:gd name="T52" fmla="*/ 91 w 62"/>
                <a:gd name="T53" fmla="*/ 84 h 58"/>
                <a:gd name="T54" fmla="*/ 88 w 62"/>
                <a:gd name="T55" fmla="*/ 83 h 58"/>
                <a:gd name="T56" fmla="*/ 87 w 62"/>
                <a:gd name="T57" fmla="*/ 76 h 58"/>
                <a:gd name="T58" fmla="*/ 86 w 62"/>
                <a:gd name="T59" fmla="*/ 57 h 58"/>
                <a:gd name="T60" fmla="*/ 86 w 62"/>
                <a:gd name="T61" fmla="*/ 0 h 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8">
                  <a:moveTo>
                    <a:pt x="52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7" y="3"/>
                    <a:pt x="39" y="3"/>
                    <a:pt x="40" y="4"/>
                  </a:cubicBezTo>
                  <a:cubicBezTo>
                    <a:pt x="42" y="5"/>
                    <a:pt x="42" y="8"/>
                    <a:pt x="42" y="11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39" y="45"/>
                    <a:pt x="37" y="48"/>
                    <a:pt x="34" y="49"/>
                  </a:cubicBezTo>
                  <a:cubicBezTo>
                    <a:pt x="32" y="50"/>
                    <a:pt x="30" y="50"/>
                    <a:pt x="28" y="50"/>
                  </a:cubicBezTo>
                  <a:cubicBezTo>
                    <a:pt x="26" y="50"/>
                    <a:pt x="24" y="49"/>
                    <a:pt x="22" y="48"/>
                  </a:cubicBezTo>
                  <a:cubicBezTo>
                    <a:pt x="20" y="46"/>
                    <a:pt x="19" y="43"/>
                    <a:pt x="19" y="3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3"/>
                    <a:pt x="6" y="3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9" y="7"/>
                    <a:pt x="9" y="8"/>
                    <a:pt x="9" y="11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41"/>
                    <a:pt x="9" y="45"/>
                    <a:pt x="10" y="48"/>
                  </a:cubicBezTo>
                  <a:cubicBezTo>
                    <a:pt x="11" y="51"/>
                    <a:pt x="13" y="53"/>
                    <a:pt x="15" y="55"/>
                  </a:cubicBezTo>
                  <a:cubicBezTo>
                    <a:pt x="17" y="57"/>
                    <a:pt x="20" y="58"/>
                    <a:pt x="23" y="58"/>
                  </a:cubicBezTo>
                  <a:cubicBezTo>
                    <a:pt x="26" y="58"/>
                    <a:pt x="29" y="57"/>
                    <a:pt x="31" y="56"/>
                  </a:cubicBezTo>
                  <a:cubicBezTo>
                    <a:pt x="34" y="54"/>
                    <a:pt x="37" y="51"/>
                    <a:pt x="42" y="46"/>
                  </a:cubicBezTo>
                  <a:cubicBezTo>
                    <a:pt x="42" y="58"/>
                    <a:pt x="42" y="58"/>
                    <a:pt x="42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59" y="49"/>
                    <a:pt x="58" y="50"/>
                    <a:pt x="57" y="50"/>
                  </a:cubicBezTo>
                  <a:cubicBezTo>
                    <a:pt x="56" y="50"/>
                    <a:pt x="55" y="50"/>
                    <a:pt x="54" y="49"/>
                  </a:cubicBezTo>
                  <a:cubicBezTo>
                    <a:pt x="53" y="48"/>
                    <a:pt x="53" y="47"/>
                    <a:pt x="53" y="46"/>
                  </a:cubicBezTo>
                  <a:cubicBezTo>
                    <a:pt x="52" y="45"/>
                    <a:pt x="52" y="41"/>
                    <a:pt x="52" y="34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5537" y="539"/>
              <a:ext cx="70" cy="65"/>
            </a:xfrm>
            <a:custGeom>
              <a:avLst/>
              <a:gdLst>
                <a:gd name="T0" fmla="*/ 87 w 62"/>
                <a:gd name="T1" fmla="*/ 0 h 57"/>
                <a:gd name="T2" fmla="*/ 55 w 62"/>
                <a:gd name="T3" fmla="*/ 0 h 57"/>
                <a:gd name="T4" fmla="*/ 55 w 62"/>
                <a:gd name="T5" fmla="*/ 2 h 57"/>
                <a:gd name="T6" fmla="*/ 67 w 62"/>
                <a:gd name="T7" fmla="*/ 8 h 57"/>
                <a:gd name="T8" fmla="*/ 70 w 62"/>
                <a:gd name="T9" fmla="*/ 17 h 57"/>
                <a:gd name="T10" fmla="*/ 70 w 62"/>
                <a:gd name="T11" fmla="*/ 72 h 57"/>
                <a:gd name="T12" fmla="*/ 58 w 62"/>
                <a:gd name="T13" fmla="*/ 82 h 57"/>
                <a:gd name="T14" fmla="*/ 47 w 62"/>
                <a:gd name="T15" fmla="*/ 84 h 57"/>
                <a:gd name="T16" fmla="*/ 36 w 62"/>
                <a:gd name="T17" fmla="*/ 81 h 57"/>
                <a:gd name="T18" fmla="*/ 33 w 62"/>
                <a:gd name="T19" fmla="*/ 63 h 57"/>
                <a:gd name="T20" fmla="*/ 33 w 62"/>
                <a:gd name="T21" fmla="*/ 0 h 57"/>
                <a:gd name="T22" fmla="*/ 0 w 62"/>
                <a:gd name="T23" fmla="*/ 0 h 57"/>
                <a:gd name="T24" fmla="*/ 0 w 62"/>
                <a:gd name="T25" fmla="*/ 2 h 57"/>
                <a:gd name="T26" fmla="*/ 10 w 62"/>
                <a:gd name="T27" fmla="*/ 3 h 57"/>
                <a:gd name="T28" fmla="*/ 14 w 62"/>
                <a:gd name="T29" fmla="*/ 9 h 57"/>
                <a:gd name="T30" fmla="*/ 16 w 62"/>
                <a:gd name="T31" fmla="*/ 19 h 57"/>
                <a:gd name="T32" fmla="*/ 16 w 62"/>
                <a:gd name="T33" fmla="*/ 62 h 57"/>
                <a:gd name="T34" fmla="*/ 18 w 62"/>
                <a:gd name="T35" fmla="*/ 82 h 57"/>
                <a:gd name="T36" fmla="*/ 26 w 62"/>
                <a:gd name="T37" fmla="*/ 94 h 57"/>
                <a:gd name="T38" fmla="*/ 38 w 62"/>
                <a:gd name="T39" fmla="*/ 96 h 57"/>
                <a:gd name="T40" fmla="*/ 52 w 62"/>
                <a:gd name="T41" fmla="*/ 94 h 57"/>
                <a:gd name="T42" fmla="*/ 70 w 62"/>
                <a:gd name="T43" fmla="*/ 76 h 57"/>
                <a:gd name="T44" fmla="*/ 70 w 62"/>
                <a:gd name="T45" fmla="*/ 96 h 57"/>
                <a:gd name="T46" fmla="*/ 73 w 62"/>
                <a:gd name="T47" fmla="*/ 96 h 57"/>
                <a:gd name="T48" fmla="*/ 100 w 62"/>
                <a:gd name="T49" fmla="*/ 86 h 57"/>
                <a:gd name="T50" fmla="*/ 99 w 62"/>
                <a:gd name="T51" fmla="*/ 82 h 57"/>
                <a:gd name="T52" fmla="*/ 91 w 62"/>
                <a:gd name="T53" fmla="*/ 83 h 57"/>
                <a:gd name="T54" fmla="*/ 89 w 62"/>
                <a:gd name="T55" fmla="*/ 83 h 57"/>
                <a:gd name="T56" fmla="*/ 87 w 62"/>
                <a:gd name="T57" fmla="*/ 76 h 57"/>
                <a:gd name="T58" fmla="*/ 87 w 62"/>
                <a:gd name="T59" fmla="*/ 57 h 57"/>
                <a:gd name="T60" fmla="*/ 87 w 62"/>
                <a:gd name="T61" fmla="*/ 0 h 5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7">
                  <a:moveTo>
                    <a:pt x="53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7" y="2"/>
                    <a:pt x="40" y="3"/>
                    <a:pt x="41" y="4"/>
                  </a:cubicBezTo>
                  <a:cubicBezTo>
                    <a:pt x="42" y="5"/>
                    <a:pt x="43" y="7"/>
                    <a:pt x="43" y="10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40" y="45"/>
                    <a:pt x="37" y="47"/>
                    <a:pt x="35" y="48"/>
                  </a:cubicBezTo>
                  <a:cubicBezTo>
                    <a:pt x="33" y="49"/>
                    <a:pt x="31" y="50"/>
                    <a:pt x="29" y="50"/>
                  </a:cubicBezTo>
                  <a:cubicBezTo>
                    <a:pt x="26" y="50"/>
                    <a:pt x="24" y="49"/>
                    <a:pt x="22" y="47"/>
                  </a:cubicBezTo>
                  <a:cubicBezTo>
                    <a:pt x="21" y="46"/>
                    <a:pt x="20" y="42"/>
                    <a:pt x="20" y="3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2"/>
                    <a:pt x="6" y="3"/>
                  </a:cubicBezTo>
                  <a:cubicBezTo>
                    <a:pt x="7" y="3"/>
                    <a:pt x="8" y="4"/>
                    <a:pt x="9" y="5"/>
                  </a:cubicBezTo>
                  <a:cubicBezTo>
                    <a:pt x="9" y="6"/>
                    <a:pt x="10" y="8"/>
                    <a:pt x="10" y="11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0" y="41"/>
                    <a:pt x="10" y="45"/>
                    <a:pt x="11" y="48"/>
                  </a:cubicBezTo>
                  <a:cubicBezTo>
                    <a:pt x="12" y="50"/>
                    <a:pt x="13" y="53"/>
                    <a:pt x="16" y="55"/>
                  </a:cubicBezTo>
                  <a:cubicBezTo>
                    <a:pt x="18" y="56"/>
                    <a:pt x="21" y="57"/>
                    <a:pt x="24" y="57"/>
                  </a:cubicBezTo>
                  <a:cubicBezTo>
                    <a:pt x="27" y="57"/>
                    <a:pt x="29" y="57"/>
                    <a:pt x="32" y="55"/>
                  </a:cubicBezTo>
                  <a:cubicBezTo>
                    <a:pt x="34" y="54"/>
                    <a:pt x="38" y="51"/>
                    <a:pt x="43" y="46"/>
                  </a:cubicBezTo>
                  <a:cubicBezTo>
                    <a:pt x="43" y="57"/>
                    <a:pt x="43" y="57"/>
                    <a:pt x="43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9"/>
                    <a:pt x="58" y="49"/>
                    <a:pt x="57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4" y="48"/>
                    <a:pt x="54" y="47"/>
                    <a:pt x="53" y="46"/>
                  </a:cubicBezTo>
                  <a:cubicBezTo>
                    <a:pt x="53" y="44"/>
                    <a:pt x="53" y="40"/>
                    <a:pt x="53" y="34"/>
                  </a:cubicBezTo>
                  <a:lnTo>
                    <a:pt x="53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5430" y="422"/>
              <a:ext cx="69" cy="64"/>
            </a:xfrm>
            <a:custGeom>
              <a:avLst/>
              <a:gdLst>
                <a:gd name="T0" fmla="*/ 33 w 61"/>
                <a:gd name="T1" fmla="*/ 17 h 57"/>
                <a:gd name="T2" fmla="*/ 33 w 61"/>
                <a:gd name="T3" fmla="*/ 0 h 57"/>
                <a:gd name="T4" fmla="*/ 27 w 61"/>
                <a:gd name="T5" fmla="*/ 0 h 57"/>
                <a:gd name="T6" fmla="*/ 0 w 61"/>
                <a:gd name="T7" fmla="*/ 10 h 57"/>
                <a:gd name="T8" fmla="*/ 1 w 61"/>
                <a:gd name="T9" fmla="*/ 13 h 57"/>
                <a:gd name="T10" fmla="*/ 9 w 61"/>
                <a:gd name="T11" fmla="*/ 12 h 57"/>
                <a:gd name="T12" fmla="*/ 12 w 61"/>
                <a:gd name="T13" fmla="*/ 12 h 57"/>
                <a:gd name="T14" fmla="*/ 14 w 61"/>
                <a:gd name="T15" fmla="*/ 17 h 57"/>
                <a:gd name="T16" fmla="*/ 16 w 61"/>
                <a:gd name="T17" fmla="*/ 38 h 57"/>
                <a:gd name="T18" fmla="*/ 16 w 61"/>
                <a:gd name="T19" fmla="*/ 70 h 57"/>
                <a:gd name="T20" fmla="*/ 12 w 61"/>
                <a:gd name="T21" fmla="*/ 84 h 57"/>
                <a:gd name="T22" fmla="*/ 2 w 61"/>
                <a:gd name="T23" fmla="*/ 89 h 57"/>
                <a:gd name="T24" fmla="*/ 1 w 61"/>
                <a:gd name="T25" fmla="*/ 89 h 57"/>
                <a:gd name="T26" fmla="*/ 1 w 61"/>
                <a:gd name="T27" fmla="*/ 91 h 57"/>
                <a:gd name="T28" fmla="*/ 48 w 61"/>
                <a:gd name="T29" fmla="*/ 91 h 57"/>
                <a:gd name="T30" fmla="*/ 48 w 61"/>
                <a:gd name="T31" fmla="*/ 89 h 57"/>
                <a:gd name="T32" fmla="*/ 37 w 61"/>
                <a:gd name="T33" fmla="*/ 85 h 57"/>
                <a:gd name="T34" fmla="*/ 35 w 61"/>
                <a:gd name="T35" fmla="*/ 81 h 57"/>
                <a:gd name="T36" fmla="*/ 33 w 61"/>
                <a:gd name="T37" fmla="*/ 70 h 57"/>
                <a:gd name="T38" fmla="*/ 33 w 61"/>
                <a:gd name="T39" fmla="*/ 24 h 57"/>
                <a:gd name="T40" fmla="*/ 55 w 61"/>
                <a:gd name="T41" fmla="*/ 11 h 57"/>
                <a:gd name="T42" fmla="*/ 67 w 61"/>
                <a:gd name="T43" fmla="*/ 17 h 57"/>
                <a:gd name="T44" fmla="*/ 70 w 61"/>
                <a:gd name="T45" fmla="*/ 35 h 57"/>
                <a:gd name="T46" fmla="*/ 70 w 61"/>
                <a:gd name="T47" fmla="*/ 70 h 57"/>
                <a:gd name="T48" fmla="*/ 70 w 61"/>
                <a:gd name="T49" fmla="*/ 80 h 57"/>
                <a:gd name="T50" fmla="*/ 66 w 61"/>
                <a:gd name="T51" fmla="*/ 85 h 57"/>
                <a:gd name="T52" fmla="*/ 58 w 61"/>
                <a:gd name="T53" fmla="*/ 89 h 57"/>
                <a:gd name="T54" fmla="*/ 55 w 61"/>
                <a:gd name="T55" fmla="*/ 89 h 57"/>
                <a:gd name="T56" fmla="*/ 55 w 61"/>
                <a:gd name="T57" fmla="*/ 91 h 57"/>
                <a:gd name="T58" fmla="*/ 100 w 61"/>
                <a:gd name="T59" fmla="*/ 91 h 57"/>
                <a:gd name="T60" fmla="*/ 100 w 61"/>
                <a:gd name="T61" fmla="*/ 89 h 57"/>
                <a:gd name="T62" fmla="*/ 90 w 61"/>
                <a:gd name="T63" fmla="*/ 85 h 57"/>
                <a:gd name="T64" fmla="*/ 88 w 61"/>
                <a:gd name="T65" fmla="*/ 82 h 57"/>
                <a:gd name="T66" fmla="*/ 87 w 61"/>
                <a:gd name="T67" fmla="*/ 70 h 57"/>
                <a:gd name="T68" fmla="*/ 87 w 61"/>
                <a:gd name="T69" fmla="*/ 34 h 57"/>
                <a:gd name="T70" fmla="*/ 86 w 61"/>
                <a:gd name="T71" fmla="*/ 13 h 57"/>
                <a:gd name="T72" fmla="*/ 76 w 61"/>
                <a:gd name="T73" fmla="*/ 2 h 57"/>
                <a:gd name="T74" fmla="*/ 62 w 61"/>
                <a:gd name="T75" fmla="*/ 0 h 57"/>
                <a:gd name="T76" fmla="*/ 33 w 61"/>
                <a:gd name="T77" fmla="*/ 17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9" y="9"/>
                    <a:pt x="9" y="10"/>
                    <a:pt x="9" y="11"/>
                  </a:cubicBezTo>
                  <a:cubicBezTo>
                    <a:pt x="10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1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5" y="10"/>
                    <a:pt x="29" y="7"/>
                    <a:pt x="34" y="7"/>
                  </a:cubicBezTo>
                  <a:cubicBezTo>
                    <a:pt x="37" y="7"/>
                    <a:pt x="40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3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8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2" y="9"/>
                  </a:cubicBezTo>
                  <a:cubicBezTo>
                    <a:pt x="50" y="6"/>
                    <a:pt x="49" y="3"/>
                    <a:pt x="46" y="2"/>
                  </a:cubicBezTo>
                  <a:cubicBezTo>
                    <a:pt x="44" y="0"/>
                    <a:pt x="42" y="0"/>
                    <a:pt x="38" y="0"/>
                  </a:cubicBezTo>
                  <a:cubicBezTo>
                    <a:pt x="33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5747" y="422"/>
              <a:ext cx="68" cy="64"/>
            </a:xfrm>
            <a:custGeom>
              <a:avLst/>
              <a:gdLst>
                <a:gd name="T0" fmla="*/ 31 w 61"/>
                <a:gd name="T1" fmla="*/ 17 h 57"/>
                <a:gd name="T2" fmla="*/ 31 w 61"/>
                <a:gd name="T3" fmla="*/ 0 h 57"/>
                <a:gd name="T4" fmla="*/ 26 w 61"/>
                <a:gd name="T5" fmla="*/ 0 h 57"/>
                <a:gd name="T6" fmla="*/ 0 w 61"/>
                <a:gd name="T7" fmla="*/ 10 h 57"/>
                <a:gd name="T8" fmla="*/ 1 w 61"/>
                <a:gd name="T9" fmla="*/ 13 h 57"/>
                <a:gd name="T10" fmla="*/ 9 w 61"/>
                <a:gd name="T11" fmla="*/ 12 h 57"/>
                <a:gd name="T12" fmla="*/ 12 w 61"/>
                <a:gd name="T13" fmla="*/ 12 h 57"/>
                <a:gd name="T14" fmla="*/ 13 w 61"/>
                <a:gd name="T15" fmla="*/ 17 h 57"/>
                <a:gd name="T16" fmla="*/ 14 w 61"/>
                <a:gd name="T17" fmla="*/ 38 h 57"/>
                <a:gd name="T18" fmla="*/ 14 w 61"/>
                <a:gd name="T19" fmla="*/ 70 h 57"/>
                <a:gd name="T20" fmla="*/ 12 w 61"/>
                <a:gd name="T21" fmla="*/ 84 h 57"/>
                <a:gd name="T22" fmla="*/ 2 w 61"/>
                <a:gd name="T23" fmla="*/ 89 h 57"/>
                <a:gd name="T24" fmla="*/ 1 w 61"/>
                <a:gd name="T25" fmla="*/ 89 h 57"/>
                <a:gd name="T26" fmla="*/ 1 w 61"/>
                <a:gd name="T27" fmla="*/ 91 h 57"/>
                <a:gd name="T28" fmla="*/ 45 w 61"/>
                <a:gd name="T29" fmla="*/ 91 h 57"/>
                <a:gd name="T30" fmla="*/ 45 w 61"/>
                <a:gd name="T31" fmla="*/ 89 h 57"/>
                <a:gd name="T32" fmla="*/ 36 w 61"/>
                <a:gd name="T33" fmla="*/ 85 h 57"/>
                <a:gd name="T34" fmla="*/ 31 w 61"/>
                <a:gd name="T35" fmla="*/ 81 h 57"/>
                <a:gd name="T36" fmla="*/ 31 w 61"/>
                <a:gd name="T37" fmla="*/ 70 h 57"/>
                <a:gd name="T38" fmla="*/ 31 w 61"/>
                <a:gd name="T39" fmla="*/ 24 h 57"/>
                <a:gd name="T40" fmla="*/ 52 w 61"/>
                <a:gd name="T41" fmla="*/ 11 h 57"/>
                <a:gd name="T42" fmla="*/ 64 w 61"/>
                <a:gd name="T43" fmla="*/ 17 h 57"/>
                <a:gd name="T44" fmla="*/ 67 w 61"/>
                <a:gd name="T45" fmla="*/ 35 h 57"/>
                <a:gd name="T46" fmla="*/ 67 w 61"/>
                <a:gd name="T47" fmla="*/ 70 h 57"/>
                <a:gd name="T48" fmla="*/ 65 w 61"/>
                <a:gd name="T49" fmla="*/ 80 h 57"/>
                <a:gd name="T50" fmla="*/ 62 w 61"/>
                <a:gd name="T51" fmla="*/ 85 h 57"/>
                <a:gd name="T52" fmla="*/ 54 w 61"/>
                <a:gd name="T53" fmla="*/ 89 h 57"/>
                <a:gd name="T54" fmla="*/ 52 w 61"/>
                <a:gd name="T55" fmla="*/ 89 h 57"/>
                <a:gd name="T56" fmla="*/ 52 w 61"/>
                <a:gd name="T57" fmla="*/ 91 h 57"/>
                <a:gd name="T58" fmla="*/ 95 w 61"/>
                <a:gd name="T59" fmla="*/ 91 h 57"/>
                <a:gd name="T60" fmla="*/ 95 w 61"/>
                <a:gd name="T61" fmla="*/ 89 h 57"/>
                <a:gd name="T62" fmla="*/ 86 w 61"/>
                <a:gd name="T63" fmla="*/ 85 h 57"/>
                <a:gd name="T64" fmla="*/ 84 w 61"/>
                <a:gd name="T65" fmla="*/ 82 h 57"/>
                <a:gd name="T66" fmla="*/ 82 w 61"/>
                <a:gd name="T67" fmla="*/ 70 h 57"/>
                <a:gd name="T68" fmla="*/ 82 w 61"/>
                <a:gd name="T69" fmla="*/ 34 h 57"/>
                <a:gd name="T70" fmla="*/ 79 w 61"/>
                <a:gd name="T71" fmla="*/ 13 h 57"/>
                <a:gd name="T72" fmla="*/ 71 w 61"/>
                <a:gd name="T73" fmla="*/ 2 h 57"/>
                <a:gd name="T74" fmla="*/ 58 w 61"/>
                <a:gd name="T75" fmla="*/ 0 h 57"/>
                <a:gd name="T76" fmla="*/ 31 w 61"/>
                <a:gd name="T77" fmla="*/ 17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8" y="9"/>
                    <a:pt x="9" y="10"/>
                    <a:pt x="9" y="11"/>
                  </a:cubicBezTo>
                  <a:cubicBezTo>
                    <a:pt x="9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0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4" y="10"/>
                    <a:pt x="29" y="7"/>
                    <a:pt x="34" y="7"/>
                  </a:cubicBezTo>
                  <a:cubicBezTo>
                    <a:pt x="37" y="7"/>
                    <a:pt x="39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2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7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1" y="9"/>
                  </a:cubicBezTo>
                  <a:cubicBezTo>
                    <a:pt x="50" y="6"/>
                    <a:pt x="48" y="3"/>
                    <a:pt x="46" y="2"/>
                  </a:cubicBezTo>
                  <a:cubicBezTo>
                    <a:pt x="44" y="0"/>
                    <a:pt x="41" y="0"/>
                    <a:pt x="38" y="0"/>
                  </a:cubicBezTo>
                  <a:cubicBezTo>
                    <a:pt x="32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5424" y="537"/>
              <a:ext cx="47" cy="66"/>
            </a:xfrm>
            <a:custGeom>
              <a:avLst/>
              <a:gdLst>
                <a:gd name="T0" fmla="*/ 31 w 42"/>
                <a:gd name="T1" fmla="*/ 0 h 58"/>
                <a:gd name="T2" fmla="*/ 27 w 42"/>
                <a:gd name="T3" fmla="*/ 0 h 58"/>
                <a:gd name="T4" fmla="*/ 0 w 42"/>
                <a:gd name="T5" fmla="*/ 11 h 58"/>
                <a:gd name="T6" fmla="*/ 1 w 42"/>
                <a:gd name="T7" fmla="*/ 15 h 58"/>
                <a:gd name="T8" fmla="*/ 9 w 42"/>
                <a:gd name="T9" fmla="*/ 13 h 58"/>
                <a:gd name="T10" fmla="*/ 12 w 42"/>
                <a:gd name="T11" fmla="*/ 15 h 58"/>
                <a:gd name="T12" fmla="*/ 13 w 42"/>
                <a:gd name="T13" fmla="*/ 20 h 58"/>
                <a:gd name="T14" fmla="*/ 15 w 42"/>
                <a:gd name="T15" fmla="*/ 39 h 58"/>
                <a:gd name="T16" fmla="*/ 15 w 42"/>
                <a:gd name="T17" fmla="*/ 75 h 58"/>
                <a:gd name="T18" fmla="*/ 13 w 42"/>
                <a:gd name="T19" fmla="*/ 85 h 58"/>
                <a:gd name="T20" fmla="*/ 11 w 42"/>
                <a:gd name="T21" fmla="*/ 90 h 58"/>
                <a:gd name="T22" fmla="*/ 1 w 42"/>
                <a:gd name="T23" fmla="*/ 93 h 58"/>
                <a:gd name="T24" fmla="*/ 1 w 42"/>
                <a:gd name="T25" fmla="*/ 97 h 58"/>
                <a:gd name="T26" fmla="*/ 45 w 42"/>
                <a:gd name="T27" fmla="*/ 97 h 58"/>
                <a:gd name="T28" fmla="*/ 45 w 42"/>
                <a:gd name="T29" fmla="*/ 93 h 58"/>
                <a:gd name="T30" fmla="*/ 38 w 42"/>
                <a:gd name="T31" fmla="*/ 90 h 58"/>
                <a:gd name="T32" fmla="*/ 34 w 42"/>
                <a:gd name="T33" fmla="*/ 86 h 58"/>
                <a:gd name="T34" fmla="*/ 31 w 42"/>
                <a:gd name="T35" fmla="*/ 75 h 58"/>
                <a:gd name="T36" fmla="*/ 31 w 42"/>
                <a:gd name="T37" fmla="*/ 30 h 58"/>
                <a:gd name="T38" fmla="*/ 39 w 42"/>
                <a:gd name="T39" fmla="*/ 17 h 58"/>
                <a:gd name="T40" fmla="*/ 44 w 42"/>
                <a:gd name="T41" fmla="*/ 13 h 58"/>
                <a:gd name="T42" fmla="*/ 50 w 42"/>
                <a:gd name="T43" fmla="*/ 19 h 58"/>
                <a:gd name="T44" fmla="*/ 56 w 42"/>
                <a:gd name="T45" fmla="*/ 22 h 58"/>
                <a:gd name="T46" fmla="*/ 63 w 42"/>
                <a:gd name="T47" fmla="*/ 19 h 58"/>
                <a:gd name="T48" fmla="*/ 66 w 42"/>
                <a:gd name="T49" fmla="*/ 11 h 58"/>
                <a:gd name="T50" fmla="*/ 63 w 42"/>
                <a:gd name="T51" fmla="*/ 2 h 58"/>
                <a:gd name="T52" fmla="*/ 54 w 42"/>
                <a:gd name="T53" fmla="*/ 0 h 58"/>
                <a:gd name="T54" fmla="*/ 31 w 42"/>
                <a:gd name="T55" fmla="*/ 22 h 58"/>
                <a:gd name="T56" fmla="*/ 31 w 42"/>
                <a:gd name="T57" fmla="*/ 0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2" h="58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3"/>
                    <a:pt x="10" y="17"/>
                    <a:pt x="10" y="23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8"/>
                    <a:pt x="9" y="50"/>
                    <a:pt x="9" y="51"/>
                  </a:cubicBezTo>
                  <a:cubicBezTo>
                    <a:pt x="9" y="52"/>
                    <a:pt x="8" y="53"/>
                    <a:pt x="7" y="54"/>
                  </a:cubicBezTo>
                  <a:cubicBezTo>
                    <a:pt x="6" y="55"/>
                    <a:pt x="4" y="55"/>
                    <a:pt x="1" y="55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7" y="55"/>
                    <a:pt x="25" y="55"/>
                    <a:pt x="24" y="54"/>
                  </a:cubicBezTo>
                  <a:cubicBezTo>
                    <a:pt x="22" y="54"/>
                    <a:pt x="21" y="53"/>
                    <a:pt x="21" y="52"/>
                  </a:cubicBezTo>
                  <a:cubicBezTo>
                    <a:pt x="20" y="50"/>
                    <a:pt x="20" y="48"/>
                    <a:pt x="20" y="45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2" y="14"/>
                    <a:pt x="23" y="11"/>
                    <a:pt x="25" y="10"/>
                  </a:cubicBezTo>
                  <a:cubicBezTo>
                    <a:pt x="26" y="9"/>
                    <a:pt x="27" y="8"/>
                    <a:pt x="28" y="8"/>
                  </a:cubicBezTo>
                  <a:cubicBezTo>
                    <a:pt x="29" y="8"/>
                    <a:pt x="30" y="9"/>
                    <a:pt x="32" y="11"/>
                  </a:cubicBezTo>
                  <a:cubicBezTo>
                    <a:pt x="33" y="12"/>
                    <a:pt x="35" y="13"/>
                    <a:pt x="36" y="13"/>
                  </a:cubicBezTo>
                  <a:cubicBezTo>
                    <a:pt x="38" y="13"/>
                    <a:pt x="39" y="12"/>
                    <a:pt x="40" y="11"/>
                  </a:cubicBezTo>
                  <a:cubicBezTo>
                    <a:pt x="41" y="10"/>
                    <a:pt x="42" y="9"/>
                    <a:pt x="42" y="7"/>
                  </a:cubicBezTo>
                  <a:cubicBezTo>
                    <a:pt x="42" y="5"/>
                    <a:pt x="41" y="4"/>
                    <a:pt x="40" y="2"/>
                  </a:cubicBezTo>
                  <a:cubicBezTo>
                    <a:pt x="38" y="1"/>
                    <a:pt x="36" y="0"/>
                    <a:pt x="34" y="0"/>
                  </a:cubicBezTo>
                  <a:cubicBezTo>
                    <a:pt x="29" y="0"/>
                    <a:pt x="24" y="4"/>
                    <a:pt x="20" y="13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07" y="422"/>
              <a:ext cx="43" cy="67"/>
            </a:xfrm>
            <a:custGeom>
              <a:avLst/>
              <a:gdLst>
                <a:gd name="T0" fmla="*/ 55 w 38"/>
                <a:gd name="T1" fmla="*/ 0 h 59"/>
                <a:gd name="T2" fmla="*/ 52 w 38"/>
                <a:gd name="T3" fmla="*/ 0 h 59"/>
                <a:gd name="T4" fmla="*/ 51 w 38"/>
                <a:gd name="T5" fmla="*/ 2 h 59"/>
                <a:gd name="T6" fmla="*/ 48 w 38"/>
                <a:gd name="T7" fmla="*/ 2 h 59"/>
                <a:gd name="T8" fmla="*/ 41 w 38"/>
                <a:gd name="T9" fmla="*/ 1 h 59"/>
                <a:gd name="T10" fmla="*/ 28 w 38"/>
                <a:gd name="T11" fmla="*/ 0 h 59"/>
                <a:gd name="T12" fmla="*/ 9 w 38"/>
                <a:gd name="T13" fmla="*/ 8 h 59"/>
                <a:gd name="T14" fmla="*/ 0 w 38"/>
                <a:gd name="T15" fmla="*/ 26 h 59"/>
                <a:gd name="T16" fmla="*/ 3 w 38"/>
                <a:gd name="T17" fmla="*/ 41 h 59"/>
                <a:gd name="T18" fmla="*/ 23 w 38"/>
                <a:gd name="T19" fmla="*/ 53 h 59"/>
                <a:gd name="T20" fmla="*/ 42 w 38"/>
                <a:gd name="T21" fmla="*/ 66 h 59"/>
                <a:gd name="T22" fmla="*/ 48 w 38"/>
                <a:gd name="T23" fmla="*/ 77 h 59"/>
                <a:gd name="T24" fmla="*/ 42 w 38"/>
                <a:gd name="T25" fmla="*/ 87 h 59"/>
                <a:gd name="T26" fmla="*/ 33 w 38"/>
                <a:gd name="T27" fmla="*/ 90 h 59"/>
                <a:gd name="T28" fmla="*/ 14 w 38"/>
                <a:gd name="T29" fmla="*/ 85 h 59"/>
                <a:gd name="T30" fmla="*/ 2 w 38"/>
                <a:gd name="T31" fmla="*/ 64 h 59"/>
                <a:gd name="T32" fmla="*/ 0 w 38"/>
                <a:gd name="T33" fmla="*/ 64 h 59"/>
                <a:gd name="T34" fmla="*/ 0 w 38"/>
                <a:gd name="T35" fmla="*/ 97 h 59"/>
                <a:gd name="T36" fmla="*/ 2 w 38"/>
                <a:gd name="T37" fmla="*/ 97 h 59"/>
                <a:gd name="T38" fmla="*/ 9 w 38"/>
                <a:gd name="T39" fmla="*/ 94 h 59"/>
                <a:gd name="T40" fmla="*/ 12 w 38"/>
                <a:gd name="T41" fmla="*/ 95 h 59"/>
                <a:gd name="T42" fmla="*/ 33 w 38"/>
                <a:gd name="T43" fmla="*/ 98 h 59"/>
                <a:gd name="T44" fmla="*/ 52 w 38"/>
                <a:gd name="T45" fmla="*/ 89 h 59"/>
                <a:gd name="T46" fmla="*/ 62 w 38"/>
                <a:gd name="T47" fmla="*/ 70 h 59"/>
                <a:gd name="T48" fmla="*/ 42 w 38"/>
                <a:gd name="T49" fmla="*/ 44 h 59"/>
                <a:gd name="T50" fmla="*/ 28 w 38"/>
                <a:gd name="T51" fmla="*/ 36 h 59"/>
                <a:gd name="T52" fmla="*/ 14 w 38"/>
                <a:gd name="T53" fmla="*/ 26 h 59"/>
                <a:gd name="T54" fmla="*/ 11 w 38"/>
                <a:gd name="T55" fmla="*/ 16 h 59"/>
                <a:gd name="T56" fmla="*/ 16 w 38"/>
                <a:gd name="T57" fmla="*/ 10 h 59"/>
                <a:gd name="T58" fmla="*/ 28 w 38"/>
                <a:gd name="T59" fmla="*/ 3 h 59"/>
                <a:gd name="T60" fmla="*/ 42 w 38"/>
                <a:gd name="T61" fmla="*/ 10 h 59"/>
                <a:gd name="T62" fmla="*/ 52 w 38"/>
                <a:gd name="T63" fmla="*/ 32 h 59"/>
                <a:gd name="T64" fmla="*/ 55 w 38"/>
                <a:gd name="T65" fmla="*/ 32 h 59"/>
                <a:gd name="T66" fmla="*/ 55 w 38"/>
                <a:gd name="T67" fmla="*/ 0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" h="59">
                  <a:moveTo>
                    <a:pt x="34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1" y="1"/>
                    <a:pt x="31" y="1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28" y="2"/>
                    <a:pt x="27" y="2"/>
                    <a:pt x="25" y="1"/>
                  </a:cubicBezTo>
                  <a:cubicBezTo>
                    <a:pt x="22" y="0"/>
                    <a:pt x="19" y="0"/>
                    <a:pt x="17" y="0"/>
                  </a:cubicBezTo>
                  <a:cubicBezTo>
                    <a:pt x="12" y="0"/>
                    <a:pt x="8" y="1"/>
                    <a:pt x="5" y="4"/>
                  </a:cubicBezTo>
                  <a:cubicBezTo>
                    <a:pt x="2" y="7"/>
                    <a:pt x="0" y="11"/>
                    <a:pt x="0" y="16"/>
                  </a:cubicBezTo>
                  <a:cubicBezTo>
                    <a:pt x="0" y="19"/>
                    <a:pt x="1" y="22"/>
                    <a:pt x="3" y="25"/>
                  </a:cubicBezTo>
                  <a:cubicBezTo>
                    <a:pt x="5" y="27"/>
                    <a:pt x="8" y="30"/>
                    <a:pt x="14" y="32"/>
                  </a:cubicBezTo>
                  <a:cubicBezTo>
                    <a:pt x="20" y="35"/>
                    <a:pt x="24" y="38"/>
                    <a:pt x="26" y="40"/>
                  </a:cubicBezTo>
                  <a:cubicBezTo>
                    <a:pt x="28" y="42"/>
                    <a:pt x="29" y="44"/>
                    <a:pt x="29" y="47"/>
                  </a:cubicBezTo>
                  <a:cubicBezTo>
                    <a:pt x="29" y="49"/>
                    <a:pt x="28" y="51"/>
                    <a:pt x="26" y="53"/>
                  </a:cubicBezTo>
                  <a:cubicBezTo>
                    <a:pt x="25" y="54"/>
                    <a:pt x="22" y="55"/>
                    <a:pt x="20" y="55"/>
                  </a:cubicBezTo>
                  <a:cubicBezTo>
                    <a:pt x="16" y="55"/>
                    <a:pt x="12" y="54"/>
                    <a:pt x="9" y="51"/>
                  </a:cubicBezTo>
                  <a:cubicBezTo>
                    <a:pt x="6" y="48"/>
                    <a:pt x="3" y="44"/>
                    <a:pt x="2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3" y="57"/>
                    <a:pt x="4" y="56"/>
                    <a:pt x="5" y="56"/>
                  </a:cubicBezTo>
                  <a:cubicBezTo>
                    <a:pt x="5" y="56"/>
                    <a:pt x="6" y="57"/>
                    <a:pt x="8" y="57"/>
                  </a:cubicBezTo>
                  <a:cubicBezTo>
                    <a:pt x="12" y="58"/>
                    <a:pt x="16" y="59"/>
                    <a:pt x="20" y="59"/>
                  </a:cubicBezTo>
                  <a:cubicBezTo>
                    <a:pt x="24" y="59"/>
                    <a:pt x="29" y="57"/>
                    <a:pt x="32" y="54"/>
                  </a:cubicBezTo>
                  <a:cubicBezTo>
                    <a:pt x="36" y="51"/>
                    <a:pt x="38" y="47"/>
                    <a:pt x="38" y="42"/>
                  </a:cubicBezTo>
                  <a:cubicBezTo>
                    <a:pt x="38" y="35"/>
                    <a:pt x="34" y="30"/>
                    <a:pt x="26" y="26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3" y="20"/>
                    <a:pt x="10" y="18"/>
                    <a:pt x="9" y="16"/>
                  </a:cubicBezTo>
                  <a:cubicBezTo>
                    <a:pt x="8" y="15"/>
                    <a:pt x="7" y="13"/>
                    <a:pt x="7" y="10"/>
                  </a:cubicBezTo>
                  <a:cubicBezTo>
                    <a:pt x="7" y="9"/>
                    <a:pt x="8" y="7"/>
                    <a:pt x="10" y="6"/>
                  </a:cubicBezTo>
                  <a:cubicBezTo>
                    <a:pt x="12" y="4"/>
                    <a:pt x="14" y="3"/>
                    <a:pt x="17" y="3"/>
                  </a:cubicBezTo>
                  <a:cubicBezTo>
                    <a:pt x="20" y="3"/>
                    <a:pt x="24" y="4"/>
                    <a:pt x="26" y="6"/>
                  </a:cubicBezTo>
                  <a:cubicBezTo>
                    <a:pt x="28" y="9"/>
                    <a:pt x="30" y="13"/>
                    <a:pt x="32" y="19"/>
                  </a:cubicBezTo>
                  <a:cubicBezTo>
                    <a:pt x="34" y="19"/>
                    <a:pt x="34" y="19"/>
                    <a:pt x="34" y="19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664" y="403"/>
              <a:ext cx="39" cy="84"/>
            </a:xfrm>
            <a:custGeom>
              <a:avLst/>
              <a:gdLst>
                <a:gd name="T0" fmla="*/ 33 w 34"/>
                <a:gd name="T1" fmla="*/ 0 h 75"/>
                <a:gd name="T2" fmla="*/ 30 w 34"/>
                <a:gd name="T3" fmla="*/ 0 h 75"/>
                <a:gd name="T4" fmla="*/ 23 w 34"/>
                <a:gd name="T5" fmla="*/ 12 h 75"/>
                <a:gd name="T6" fmla="*/ 11 w 34"/>
                <a:gd name="T7" fmla="*/ 25 h 75"/>
                <a:gd name="T8" fmla="*/ 0 w 34"/>
                <a:gd name="T9" fmla="*/ 34 h 75"/>
                <a:gd name="T10" fmla="*/ 0 w 34"/>
                <a:gd name="T11" fmla="*/ 36 h 75"/>
                <a:gd name="T12" fmla="*/ 15 w 34"/>
                <a:gd name="T13" fmla="*/ 36 h 75"/>
                <a:gd name="T14" fmla="*/ 15 w 34"/>
                <a:gd name="T15" fmla="*/ 94 h 75"/>
                <a:gd name="T16" fmla="*/ 17 w 34"/>
                <a:gd name="T17" fmla="*/ 108 h 75"/>
                <a:gd name="T18" fmla="*/ 24 w 34"/>
                <a:gd name="T19" fmla="*/ 115 h 75"/>
                <a:gd name="T20" fmla="*/ 34 w 34"/>
                <a:gd name="T21" fmla="*/ 118 h 75"/>
                <a:gd name="T22" fmla="*/ 48 w 34"/>
                <a:gd name="T23" fmla="*/ 114 h 75"/>
                <a:gd name="T24" fmla="*/ 60 w 34"/>
                <a:gd name="T25" fmla="*/ 101 h 75"/>
                <a:gd name="T26" fmla="*/ 55 w 34"/>
                <a:gd name="T27" fmla="*/ 101 h 75"/>
                <a:gd name="T28" fmla="*/ 50 w 34"/>
                <a:gd name="T29" fmla="*/ 105 h 75"/>
                <a:gd name="T30" fmla="*/ 44 w 34"/>
                <a:gd name="T31" fmla="*/ 106 h 75"/>
                <a:gd name="T32" fmla="*/ 37 w 34"/>
                <a:gd name="T33" fmla="*/ 104 h 75"/>
                <a:gd name="T34" fmla="*/ 33 w 34"/>
                <a:gd name="T35" fmla="*/ 93 h 75"/>
                <a:gd name="T36" fmla="*/ 33 w 34"/>
                <a:gd name="T37" fmla="*/ 36 h 75"/>
                <a:gd name="T38" fmla="*/ 55 w 34"/>
                <a:gd name="T39" fmla="*/ 36 h 75"/>
                <a:gd name="T40" fmla="*/ 55 w 34"/>
                <a:gd name="T41" fmla="*/ 28 h 75"/>
                <a:gd name="T42" fmla="*/ 33 w 34"/>
                <a:gd name="T43" fmla="*/ 28 h 75"/>
                <a:gd name="T44" fmla="*/ 33 w 34"/>
                <a:gd name="T45" fmla="*/ 0 h 7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75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6" y="4"/>
                    <a:pt x="14" y="7"/>
                    <a:pt x="13" y="8"/>
                  </a:cubicBezTo>
                  <a:cubicBezTo>
                    <a:pt x="11" y="11"/>
                    <a:pt x="9" y="14"/>
                    <a:pt x="7" y="16"/>
                  </a:cubicBezTo>
                  <a:cubicBezTo>
                    <a:pt x="5" y="18"/>
                    <a:pt x="2" y="20"/>
                    <a:pt x="0" y="2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60"/>
                    <a:pt x="9" y="60"/>
                    <a:pt x="9" y="60"/>
                  </a:cubicBezTo>
                  <a:cubicBezTo>
                    <a:pt x="9" y="64"/>
                    <a:pt x="9" y="67"/>
                    <a:pt x="10" y="69"/>
                  </a:cubicBezTo>
                  <a:cubicBezTo>
                    <a:pt x="11" y="71"/>
                    <a:pt x="12" y="72"/>
                    <a:pt x="14" y="73"/>
                  </a:cubicBezTo>
                  <a:cubicBezTo>
                    <a:pt x="16" y="74"/>
                    <a:pt x="18" y="75"/>
                    <a:pt x="20" y="75"/>
                  </a:cubicBezTo>
                  <a:cubicBezTo>
                    <a:pt x="23" y="75"/>
                    <a:pt x="25" y="74"/>
                    <a:pt x="28" y="72"/>
                  </a:cubicBezTo>
                  <a:cubicBezTo>
                    <a:pt x="30" y="70"/>
                    <a:pt x="32" y="67"/>
                    <a:pt x="34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1" y="65"/>
                    <a:pt x="30" y="66"/>
                    <a:pt x="29" y="67"/>
                  </a:cubicBezTo>
                  <a:cubicBezTo>
                    <a:pt x="27" y="68"/>
                    <a:pt x="26" y="68"/>
                    <a:pt x="25" y="68"/>
                  </a:cubicBezTo>
                  <a:cubicBezTo>
                    <a:pt x="23" y="68"/>
                    <a:pt x="22" y="67"/>
                    <a:pt x="21" y="66"/>
                  </a:cubicBezTo>
                  <a:cubicBezTo>
                    <a:pt x="20" y="65"/>
                    <a:pt x="19" y="62"/>
                    <a:pt x="19" y="59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19" y="18"/>
                    <a:pt x="19" y="18"/>
                    <a:pt x="19" y="18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" name="Freeform 15"/>
            <p:cNvSpPr>
              <a:spLocks noEditPoints="1"/>
            </p:cNvSpPr>
            <p:nvPr userDrawn="1"/>
          </p:nvSpPr>
          <p:spPr bwMode="auto">
            <a:xfrm>
              <a:off x="5364" y="422"/>
              <a:ext cx="61" cy="67"/>
            </a:xfrm>
            <a:custGeom>
              <a:avLst/>
              <a:gdLst>
                <a:gd name="T0" fmla="*/ 78 w 54"/>
                <a:gd name="T1" fmla="*/ 14 h 59"/>
                <a:gd name="T2" fmla="*/ 43 w 54"/>
                <a:gd name="T3" fmla="*/ 0 h 59"/>
                <a:gd name="T4" fmla="*/ 23 w 54"/>
                <a:gd name="T5" fmla="*/ 3 h 59"/>
                <a:gd name="T6" fmla="*/ 8 w 54"/>
                <a:gd name="T7" fmla="*/ 23 h 59"/>
                <a:gd name="T8" fmla="*/ 0 w 54"/>
                <a:gd name="T9" fmla="*/ 50 h 59"/>
                <a:gd name="T10" fmla="*/ 11 w 54"/>
                <a:gd name="T11" fmla="*/ 83 h 59"/>
                <a:gd name="T12" fmla="*/ 43 w 54"/>
                <a:gd name="T13" fmla="*/ 98 h 59"/>
                <a:gd name="T14" fmla="*/ 67 w 54"/>
                <a:gd name="T15" fmla="*/ 90 h 59"/>
                <a:gd name="T16" fmla="*/ 85 w 54"/>
                <a:gd name="T17" fmla="*/ 73 h 59"/>
                <a:gd name="T18" fmla="*/ 88 w 54"/>
                <a:gd name="T19" fmla="*/ 47 h 59"/>
                <a:gd name="T20" fmla="*/ 78 w 54"/>
                <a:gd name="T21" fmla="*/ 14 h 59"/>
                <a:gd name="T22" fmla="*/ 63 w 54"/>
                <a:gd name="T23" fmla="*/ 84 h 59"/>
                <a:gd name="T24" fmla="*/ 47 w 54"/>
                <a:gd name="T25" fmla="*/ 89 h 59"/>
                <a:gd name="T26" fmla="*/ 27 w 54"/>
                <a:gd name="T27" fmla="*/ 76 h 59"/>
                <a:gd name="T28" fmla="*/ 20 w 54"/>
                <a:gd name="T29" fmla="*/ 41 h 59"/>
                <a:gd name="T30" fmla="*/ 23 w 54"/>
                <a:gd name="T31" fmla="*/ 20 h 59"/>
                <a:gd name="T32" fmla="*/ 31 w 54"/>
                <a:gd name="T33" fmla="*/ 9 h 59"/>
                <a:gd name="T34" fmla="*/ 42 w 54"/>
                <a:gd name="T35" fmla="*/ 8 h 59"/>
                <a:gd name="T36" fmla="*/ 60 w 54"/>
                <a:gd name="T37" fmla="*/ 14 h 59"/>
                <a:gd name="T38" fmla="*/ 70 w 54"/>
                <a:gd name="T39" fmla="*/ 55 h 59"/>
                <a:gd name="T40" fmla="*/ 63 w 54"/>
                <a:gd name="T41" fmla="*/ 84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4" h="59">
                  <a:moveTo>
                    <a:pt x="48" y="9"/>
                  </a:moveTo>
                  <a:cubicBezTo>
                    <a:pt x="43" y="3"/>
                    <a:pt x="36" y="0"/>
                    <a:pt x="27" y="0"/>
                  </a:cubicBezTo>
                  <a:cubicBezTo>
                    <a:pt x="23" y="0"/>
                    <a:pt x="18" y="1"/>
                    <a:pt x="14" y="3"/>
                  </a:cubicBezTo>
                  <a:cubicBezTo>
                    <a:pt x="10" y="6"/>
                    <a:pt x="7" y="9"/>
                    <a:pt x="4" y="14"/>
                  </a:cubicBezTo>
                  <a:cubicBezTo>
                    <a:pt x="2" y="20"/>
                    <a:pt x="0" y="25"/>
                    <a:pt x="0" y="30"/>
                  </a:cubicBezTo>
                  <a:cubicBezTo>
                    <a:pt x="0" y="37"/>
                    <a:pt x="3" y="43"/>
                    <a:pt x="7" y="49"/>
                  </a:cubicBezTo>
                  <a:cubicBezTo>
                    <a:pt x="12" y="55"/>
                    <a:pt x="18" y="59"/>
                    <a:pt x="27" y="59"/>
                  </a:cubicBezTo>
                  <a:cubicBezTo>
                    <a:pt x="32" y="59"/>
                    <a:pt x="37" y="57"/>
                    <a:pt x="41" y="55"/>
                  </a:cubicBezTo>
                  <a:cubicBezTo>
                    <a:pt x="45" y="52"/>
                    <a:pt x="48" y="48"/>
                    <a:pt x="51" y="43"/>
                  </a:cubicBezTo>
                  <a:cubicBezTo>
                    <a:pt x="53" y="38"/>
                    <a:pt x="54" y="33"/>
                    <a:pt x="54" y="28"/>
                  </a:cubicBezTo>
                  <a:cubicBezTo>
                    <a:pt x="54" y="21"/>
                    <a:pt x="52" y="15"/>
                    <a:pt x="48" y="9"/>
                  </a:cubicBezTo>
                  <a:moveTo>
                    <a:pt x="39" y="50"/>
                  </a:moveTo>
                  <a:cubicBezTo>
                    <a:pt x="37" y="53"/>
                    <a:pt x="33" y="54"/>
                    <a:pt x="29" y="54"/>
                  </a:cubicBezTo>
                  <a:cubicBezTo>
                    <a:pt x="24" y="54"/>
                    <a:pt x="20" y="51"/>
                    <a:pt x="17" y="46"/>
                  </a:cubicBezTo>
                  <a:cubicBezTo>
                    <a:pt x="13" y="40"/>
                    <a:pt x="12" y="33"/>
                    <a:pt x="12" y="25"/>
                  </a:cubicBezTo>
                  <a:cubicBezTo>
                    <a:pt x="12" y="20"/>
                    <a:pt x="12" y="15"/>
                    <a:pt x="14" y="12"/>
                  </a:cubicBezTo>
                  <a:cubicBezTo>
                    <a:pt x="15" y="9"/>
                    <a:pt x="17" y="7"/>
                    <a:pt x="19" y="5"/>
                  </a:cubicBezTo>
                  <a:cubicBezTo>
                    <a:pt x="21" y="4"/>
                    <a:pt x="23" y="4"/>
                    <a:pt x="26" y="4"/>
                  </a:cubicBezTo>
                  <a:cubicBezTo>
                    <a:pt x="30" y="4"/>
                    <a:pt x="34" y="6"/>
                    <a:pt x="37" y="9"/>
                  </a:cubicBezTo>
                  <a:cubicBezTo>
                    <a:pt x="41" y="15"/>
                    <a:pt x="43" y="23"/>
                    <a:pt x="43" y="33"/>
                  </a:cubicBezTo>
                  <a:cubicBezTo>
                    <a:pt x="43" y="41"/>
                    <a:pt x="42" y="46"/>
                    <a:pt x="39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" name="Freeform 16"/>
            <p:cNvSpPr>
              <a:spLocks noEditPoints="1"/>
            </p:cNvSpPr>
            <p:nvPr userDrawn="1"/>
          </p:nvSpPr>
          <p:spPr bwMode="auto">
            <a:xfrm>
              <a:off x="5473" y="537"/>
              <a:ext cx="60" cy="67"/>
            </a:xfrm>
            <a:custGeom>
              <a:avLst/>
              <a:gdLst>
                <a:gd name="T0" fmla="*/ 77 w 53"/>
                <a:gd name="T1" fmla="*/ 16 h 59"/>
                <a:gd name="T2" fmla="*/ 45 w 53"/>
                <a:gd name="T3" fmla="*/ 0 h 59"/>
                <a:gd name="T4" fmla="*/ 22 w 53"/>
                <a:gd name="T5" fmla="*/ 8 h 59"/>
                <a:gd name="T6" fmla="*/ 3 w 53"/>
                <a:gd name="T7" fmla="*/ 25 h 59"/>
                <a:gd name="T8" fmla="*/ 0 w 53"/>
                <a:gd name="T9" fmla="*/ 50 h 59"/>
                <a:gd name="T10" fmla="*/ 10 w 53"/>
                <a:gd name="T11" fmla="*/ 83 h 59"/>
                <a:gd name="T12" fmla="*/ 42 w 53"/>
                <a:gd name="T13" fmla="*/ 98 h 59"/>
                <a:gd name="T14" fmla="*/ 66 w 53"/>
                <a:gd name="T15" fmla="*/ 90 h 59"/>
                <a:gd name="T16" fmla="*/ 84 w 53"/>
                <a:gd name="T17" fmla="*/ 74 h 59"/>
                <a:gd name="T18" fmla="*/ 87 w 53"/>
                <a:gd name="T19" fmla="*/ 48 h 59"/>
                <a:gd name="T20" fmla="*/ 77 w 53"/>
                <a:gd name="T21" fmla="*/ 16 h 59"/>
                <a:gd name="T22" fmla="*/ 62 w 53"/>
                <a:gd name="T23" fmla="*/ 84 h 59"/>
                <a:gd name="T24" fmla="*/ 48 w 53"/>
                <a:gd name="T25" fmla="*/ 90 h 59"/>
                <a:gd name="T26" fmla="*/ 26 w 53"/>
                <a:gd name="T27" fmla="*/ 76 h 59"/>
                <a:gd name="T28" fmla="*/ 18 w 53"/>
                <a:gd name="T29" fmla="*/ 41 h 59"/>
                <a:gd name="T30" fmla="*/ 22 w 53"/>
                <a:gd name="T31" fmla="*/ 22 h 59"/>
                <a:gd name="T32" fmla="*/ 29 w 53"/>
                <a:gd name="T33" fmla="*/ 10 h 59"/>
                <a:gd name="T34" fmla="*/ 41 w 53"/>
                <a:gd name="T35" fmla="*/ 8 h 59"/>
                <a:gd name="T36" fmla="*/ 59 w 53"/>
                <a:gd name="T37" fmla="*/ 16 h 59"/>
                <a:gd name="T38" fmla="*/ 69 w 53"/>
                <a:gd name="T39" fmla="*/ 55 h 59"/>
                <a:gd name="T40" fmla="*/ 62 w 53"/>
                <a:gd name="T41" fmla="*/ 84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3" h="59">
                  <a:moveTo>
                    <a:pt x="47" y="10"/>
                  </a:moveTo>
                  <a:cubicBezTo>
                    <a:pt x="42" y="3"/>
                    <a:pt x="35" y="0"/>
                    <a:pt x="27" y="0"/>
                  </a:cubicBezTo>
                  <a:cubicBezTo>
                    <a:pt x="22" y="0"/>
                    <a:pt x="18" y="1"/>
                    <a:pt x="13" y="4"/>
                  </a:cubicBezTo>
                  <a:cubicBezTo>
                    <a:pt x="9" y="6"/>
                    <a:pt x="6" y="10"/>
                    <a:pt x="3" y="15"/>
                  </a:cubicBezTo>
                  <a:cubicBezTo>
                    <a:pt x="1" y="20"/>
                    <a:pt x="0" y="25"/>
                    <a:pt x="0" y="30"/>
                  </a:cubicBezTo>
                  <a:cubicBezTo>
                    <a:pt x="0" y="37"/>
                    <a:pt x="2" y="44"/>
                    <a:pt x="6" y="49"/>
                  </a:cubicBezTo>
                  <a:cubicBezTo>
                    <a:pt x="11" y="56"/>
                    <a:pt x="18" y="59"/>
                    <a:pt x="26" y="59"/>
                  </a:cubicBezTo>
                  <a:cubicBezTo>
                    <a:pt x="31" y="59"/>
                    <a:pt x="36" y="58"/>
                    <a:pt x="40" y="55"/>
                  </a:cubicBezTo>
                  <a:cubicBezTo>
                    <a:pt x="44" y="53"/>
                    <a:pt x="47" y="49"/>
                    <a:pt x="50" y="44"/>
                  </a:cubicBezTo>
                  <a:cubicBezTo>
                    <a:pt x="52" y="39"/>
                    <a:pt x="53" y="34"/>
                    <a:pt x="53" y="29"/>
                  </a:cubicBezTo>
                  <a:cubicBezTo>
                    <a:pt x="53" y="22"/>
                    <a:pt x="51" y="15"/>
                    <a:pt x="47" y="10"/>
                  </a:cubicBezTo>
                  <a:moveTo>
                    <a:pt x="38" y="50"/>
                  </a:moveTo>
                  <a:cubicBezTo>
                    <a:pt x="36" y="53"/>
                    <a:pt x="32" y="55"/>
                    <a:pt x="29" y="55"/>
                  </a:cubicBezTo>
                  <a:cubicBezTo>
                    <a:pt x="23" y="55"/>
                    <a:pt x="19" y="52"/>
                    <a:pt x="16" y="46"/>
                  </a:cubicBezTo>
                  <a:cubicBezTo>
                    <a:pt x="13" y="40"/>
                    <a:pt x="11" y="33"/>
                    <a:pt x="11" y="25"/>
                  </a:cubicBezTo>
                  <a:cubicBezTo>
                    <a:pt x="11" y="20"/>
                    <a:pt x="12" y="16"/>
                    <a:pt x="13" y="13"/>
                  </a:cubicBezTo>
                  <a:cubicBezTo>
                    <a:pt x="14" y="10"/>
                    <a:pt x="16" y="7"/>
                    <a:pt x="18" y="6"/>
                  </a:cubicBezTo>
                  <a:cubicBezTo>
                    <a:pt x="20" y="5"/>
                    <a:pt x="23" y="4"/>
                    <a:pt x="25" y="4"/>
                  </a:cubicBezTo>
                  <a:cubicBezTo>
                    <a:pt x="29" y="4"/>
                    <a:pt x="33" y="6"/>
                    <a:pt x="36" y="10"/>
                  </a:cubicBezTo>
                  <a:cubicBezTo>
                    <a:pt x="40" y="16"/>
                    <a:pt x="42" y="23"/>
                    <a:pt x="42" y="33"/>
                  </a:cubicBezTo>
                  <a:cubicBezTo>
                    <a:pt x="42" y="41"/>
                    <a:pt x="41" y="47"/>
                    <a:pt x="38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5629" y="388"/>
              <a:ext cx="33" cy="98"/>
            </a:xfrm>
            <a:custGeom>
              <a:avLst/>
              <a:gdLst>
                <a:gd name="T0" fmla="*/ 34 w 29"/>
                <a:gd name="T1" fmla="*/ 0 h 87"/>
                <a:gd name="T2" fmla="*/ 28 w 29"/>
                <a:gd name="T3" fmla="*/ 0 h 87"/>
                <a:gd name="T4" fmla="*/ 0 w 29"/>
                <a:gd name="T5" fmla="*/ 11 h 87"/>
                <a:gd name="T6" fmla="*/ 1 w 29"/>
                <a:gd name="T7" fmla="*/ 14 h 87"/>
                <a:gd name="T8" fmla="*/ 9 w 29"/>
                <a:gd name="T9" fmla="*/ 12 h 87"/>
                <a:gd name="T10" fmla="*/ 13 w 29"/>
                <a:gd name="T11" fmla="*/ 14 h 87"/>
                <a:gd name="T12" fmla="*/ 15 w 29"/>
                <a:gd name="T13" fmla="*/ 20 h 87"/>
                <a:gd name="T14" fmla="*/ 15 w 29"/>
                <a:gd name="T15" fmla="*/ 38 h 87"/>
                <a:gd name="T16" fmla="*/ 15 w 29"/>
                <a:gd name="T17" fmla="*/ 118 h 87"/>
                <a:gd name="T18" fmla="*/ 15 w 29"/>
                <a:gd name="T19" fmla="*/ 131 h 87"/>
                <a:gd name="T20" fmla="*/ 10 w 29"/>
                <a:gd name="T21" fmla="*/ 136 h 87"/>
                <a:gd name="T22" fmla="*/ 1 w 29"/>
                <a:gd name="T23" fmla="*/ 137 h 87"/>
                <a:gd name="T24" fmla="*/ 1 w 29"/>
                <a:gd name="T25" fmla="*/ 140 h 87"/>
                <a:gd name="T26" fmla="*/ 49 w 29"/>
                <a:gd name="T27" fmla="*/ 140 h 87"/>
                <a:gd name="T28" fmla="*/ 49 w 29"/>
                <a:gd name="T29" fmla="*/ 137 h 87"/>
                <a:gd name="T30" fmla="*/ 39 w 29"/>
                <a:gd name="T31" fmla="*/ 136 h 87"/>
                <a:gd name="T32" fmla="*/ 34 w 29"/>
                <a:gd name="T33" fmla="*/ 131 h 87"/>
                <a:gd name="T34" fmla="*/ 34 w 29"/>
                <a:gd name="T35" fmla="*/ 118 h 87"/>
                <a:gd name="T36" fmla="*/ 34 w 29"/>
                <a:gd name="T37" fmla="*/ 0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9" h="87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4"/>
                    <a:pt x="9" y="18"/>
                    <a:pt x="9" y="2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78"/>
                    <a:pt x="9" y="80"/>
                    <a:pt x="9" y="81"/>
                  </a:cubicBezTo>
                  <a:cubicBezTo>
                    <a:pt x="8" y="83"/>
                    <a:pt x="7" y="84"/>
                    <a:pt x="6" y="84"/>
                  </a:cubicBezTo>
                  <a:cubicBezTo>
                    <a:pt x="5" y="85"/>
                    <a:pt x="4" y="85"/>
                    <a:pt x="1" y="85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26" y="85"/>
                    <a:pt x="24" y="85"/>
                    <a:pt x="23" y="84"/>
                  </a:cubicBezTo>
                  <a:cubicBezTo>
                    <a:pt x="22" y="83"/>
                    <a:pt x="21" y="83"/>
                    <a:pt x="20" y="81"/>
                  </a:cubicBezTo>
                  <a:cubicBezTo>
                    <a:pt x="20" y="80"/>
                    <a:pt x="20" y="78"/>
                    <a:pt x="20" y="74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8" name="Freeform 18"/>
            <p:cNvSpPr>
              <a:spLocks noEditPoints="1"/>
            </p:cNvSpPr>
            <p:nvPr userDrawn="1"/>
          </p:nvSpPr>
          <p:spPr bwMode="auto">
            <a:xfrm>
              <a:off x="5607" y="537"/>
              <a:ext cx="66" cy="95"/>
            </a:xfrm>
            <a:custGeom>
              <a:avLst/>
              <a:gdLst>
                <a:gd name="T0" fmla="*/ 82 w 59"/>
                <a:gd name="T1" fmla="*/ 11 h 84"/>
                <a:gd name="T2" fmla="*/ 60 w 59"/>
                <a:gd name="T3" fmla="*/ 0 h 84"/>
                <a:gd name="T4" fmla="*/ 45 w 59"/>
                <a:gd name="T5" fmla="*/ 3 h 84"/>
                <a:gd name="T6" fmla="*/ 31 w 59"/>
                <a:gd name="T7" fmla="*/ 23 h 84"/>
                <a:gd name="T8" fmla="*/ 31 w 59"/>
                <a:gd name="T9" fmla="*/ 0 h 84"/>
                <a:gd name="T10" fmla="*/ 28 w 59"/>
                <a:gd name="T11" fmla="*/ 0 h 84"/>
                <a:gd name="T12" fmla="*/ 1 w 59"/>
                <a:gd name="T13" fmla="*/ 11 h 84"/>
                <a:gd name="T14" fmla="*/ 1 w 59"/>
                <a:gd name="T15" fmla="*/ 14 h 84"/>
                <a:gd name="T16" fmla="*/ 9 w 59"/>
                <a:gd name="T17" fmla="*/ 12 h 84"/>
                <a:gd name="T18" fmla="*/ 12 w 59"/>
                <a:gd name="T19" fmla="*/ 14 h 84"/>
                <a:gd name="T20" fmla="*/ 15 w 59"/>
                <a:gd name="T21" fmla="*/ 18 h 84"/>
                <a:gd name="T22" fmla="*/ 15 w 59"/>
                <a:gd name="T23" fmla="*/ 29 h 84"/>
                <a:gd name="T24" fmla="*/ 15 w 59"/>
                <a:gd name="T25" fmla="*/ 115 h 84"/>
                <a:gd name="T26" fmla="*/ 13 w 59"/>
                <a:gd name="T27" fmla="*/ 129 h 84"/>
                <a:gd name="T28" fmla="*/ 12 w 59"/>
                <a:gd name="T29" fmla="*/ 133 h 84"/>
                <a:gd name="T30" fmla="*/ 2 w 59"/>
                <a:gd name="T31" fmla="*/ 135 h 84"/>
                <a:gd name="T32" fmla="*/ 0 w 59"/>
                <a:gd name="T33" fmla="*/ 135 h 84"/>
                <a:gd name="T34" fmla="*/ 0 w 59"/>
                <a:gd name="T35" fmla="*/ 137 h 84"/>
                <a:gd name="T36" fmla="*/ 48 w 59"/>
                <a:gd name="T37" fmla="*/ 137 h 84"/>
                <a:gd name="T38" fmla="*/ 48 w 59"/>
                <a:gd name="T39" fmla="*/ 135 h 84"/>
                <a:gd name="T40" fmla="*/ 36 w 59"/>
                <a:gd name="T41" fmla="*/ 133 h 84"/>
                <a:gd name="T42" fmla="*/ 32 w 59"/>
                <a:gd name="T43" fmla="*/ 129 h 84"/>
                <a:gd name="T44" fmla="*/ 31 w 59"/>
                <a:gd name="T45" fmla="*/ 115 h 84"/>
                <a:gd name="T46" fmla="*/ 31 w 59"/>
                <a:gd name="T47" fmla="*/ 88 h 84"/>
                <a:gd name="T48" fmla="*/ 40 w 59"/>
                <a:gd name="T49" fmla="*/ 96 h 84"/>
                <a:gd name="T50" fmla="*/ 51 w 59"/>
                <a:gd name="T51" fmla="*/ 97 h 84"/>
                <a:gd name="T52" fmla="*/ 81 w 59"/>
                <a:gd name="T53" fmla="*/ 86 h 84"/>
                <a:gd name="T54" fmla="*/ 93 w 59"/>
                <a:gd name="T55" fmla="*/ 46 h 84"/>
                <a:gd name="T56" fmla="*/ 82 w 59"/>
                <a:gd name="T57" fmla="*/ 11 h 84"/>
                <a:gd name="T58" fmla="*/ 67 w 59"/>
                <a:gd name="T59" fmla="*/ 85 h 84"/>
                <a:gd name="T60" fmla="*/ 51 w 59"/>
                <a:gd name="T61" fmla="*/ 90 h 84"/>
                <a:gd name="T62" fmla="*/ 39 w 59"/>
                <a:gd name="T63" fmla="*/ 87 h 84"/>
                <a:gd name="T64" fmla="*/ 32 w 59"/>
                <a:gd name="T65" fmla="*/ 77 h 84"/>
                <a:gd name="T66" fmla="*/ 31 w 59"/>
                <a:gd name="T67" fmla="*/ 62 h 84"/>
                <a:gd name="T68" fmla="*/ 31 w 59"/>
                <a:gd name="T69" fmla="*/ 27 h 84"/>
                <a:gd name="T70" fmla="*/ 43 w 59"/>
                <a:gd name="T71" fmla="*/ 18 h 84"/>
                <a:gd name="T72" fmla="*/ 51 w 59"/>
                <a:gd name="T73" fmla="*/ 14 h 84"/>
                <a:gd name="T74" fmla="*/ 66 w 59"/>
                <a:gd name="T75" fmla="*/ 23 h 84"/>
                <a:gd name="T76" fmla="*/ 75 w 59"/>
                <a:gd name="T77" fmla="*/ 54 h 84"/>
                <a:gd name="T78" fmla="*/ 67 w 59"/>
                <a:gd name="T79" fmla="*/ 85 h 8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9" h="84">
                  <a:moveTo>
                    <a:pt x="52" y="7"/>
                  </a:moveTo>
                  <a:cubicBezTo>
                    <a:pt x="48" y="2"/>
                    <a:pt x="44" y="0"/>
                    <a:pt x="38" y="0"/>
                  </a:cubicBezTo>
                  <a:cubicBezTo>
                    <a:pt x="35" y="0"/>
                    <a:pt x="32" y="1"/>
                    <a:pt x="29" y="3"/>
                  </a:cubicBezTo>
                  <a:cubicBezTo>
                    <a:pt x="26" y="5"/>
                    <a:pt x="23" y="9"/>
                    <a:pt x="20" y="1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9" y="10"/>
                    <a:pt x="9" y="10"/>
                    <a:pt x="10" y="11"/>
                  </a:cubicBezTo>
                  <a:cubicBezTo>
                    <a:pt x="10" y="12"/>
                    <a:pt x="10" y="15"/>
                    <a:pt x="10" y="18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5"/>
                    <a:pt x="10" y="78"/>
                    <a:pt x="9" y="79"/>
                  </a:cubicBezTo>
                  <a:cubicBezTo>
                    <a:pt x="9" y="80"/>
                    <a:pt x="8" y="80"/>
                    <a:pt x="8" y="81"/>
                  </a:cubicBezTo>
                  <a:cubicBezTo>
                    <a:pt x="6" y="82"/>
                    <a:pt x="4" y="82"/>
                    <a:pt x="2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7" y="82"/>
                    <a:pt x="24" y="82"/>
                    <a:pt x="23" y="81"/>
                  </a:cubicBezTo>
                  <a:cubicBezTo>
                    <a:pt x="22" y="81"/>
                    <a:pt x="21" y="80"/>
                    <a:pt x="21" y="79"/>
                  </a:cubicBezTo>
                  <a:cubicBezTo>
                    <a:pt x="20" y="78"/>
                    <a:pt x="20" y="75"/>
                    <a:pt x="20" y="71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2" y="56"/>
                    <a:pt x="24" y="57"/>
                    <a:pt x="26" y="58"/>
                  </a:cubicBezTo>
                  <a:cubicBezTo>
                    <a:pt x="28" y="59"/>
                    <a:pt x="30" y="59"/>
                    <a:pt x="33" y="59"/>
                  </a:cubicBezTo>
                  <a:cubicBezTo>
                    <a:pt x="40" y="59"/>
                    <a:pt x="46" y="57"/>
                    <a:pt x="51" y="52"/>
                  </a:cubicBezTo>
                  <a:cubicBezTo>
                    <a:pt x="56" y="45"/>
                    <a:pt x="59" y="37"/>
                    <a:pt x="59" y="28"/>
                  </a:cubicBezTo>
                  <a:cubicBezTo>
                    <a:pt x="59" y="19"/>
                    <a:pt x="57" y="12"/>
                    <a:pt x="52" y="7"/>
                  </a:cubicBezTo>
                  <a:moveTo>
                    <a:pt x="43" y="51"/>
                  </a:moveTo>
                  <a:cubicBezTo>
                    <a:pt x="41" y="54"/>
                    <a:pt x="37" y="56"/>
                    <a:pt x="33" y="56"/>
                  </a:cubicBezTo>
                  <a:cubicBezTo>
                    <a:pt x="30" y="56"/>
                    <a:pt x="27" y="55"/>
                    <a:pt x="25" y="53"/>
                  </a:cubicBezTo>
                  <a:cubicBezTo>
                    <a:pt x="23" y="51"/>
                    <a:pt x="21" y="49"/>
                    <a:pt x="21" y="47"/>
                  </a:cubicBezTo>
                  <a:cubicBezTo>
                    <a:pt x="20" y="45"/>
                    <a:pt x="20" y="42"/>
                    <a:pt x="20" y="38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4" y="13"/>
                    <a:pt x="26" y="11"/>
                    <a:pt x="27" y="11"/>
                  </a:cubicBezTo>
                  <a:cubicBezTo>
                    <a:pt x="29" y="10"/>
                    <a:pt x="31" y="9"/>
                    <a:pt x="33" y="9"/>
                  </a:cubicBezTo>
                  <a:cubicBezTo>
                    <a:pt x="37" y="9"/>
                    <a:pt x="40" y="11"/>
                    <a:pt x="42" y="14"/>
                  </a:cubicBezTo>
                  <a:cubicBezTo>
                    <a:pt x="46" y="18"/>
                    <a:pt x="48" y="25"/>
                    <a:pt x="48" y="33"/>
                  </a:cubicBezTo>
                  <a:cubicBezTo>
                    <a:pt x="48" y="41"/>
                    <a:pt x="46" y="47"/>
                    <a:pt x="43" y="5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9" name="Freeform 19"/>
            <p:cNvSpPr>
              <a:spLocks noEditPoints="1"/>
            </p:cNvSpPr>
            <p:nvPr userDrawn="1"/>
          </p:nvSpPr>
          <p:spPr bwMode="auto">
            <a:xfrm>
              <a:off x="5818" y="422"/>
              <a:ext cx="63" cy="95"/>
            </a:xfrm>
            <a:custGeom>
              <a:avLst/>
              <a:gdLst>
                <a:gd name="T0" fmla="*/ 89 w 56"/>
                <a:gd name="T1" fmla="*/ 14 h 84"/>
                <a:gd name="T2" fmla="*/ 90 w 56"/>
                <a:gd name="T3" fmla="*/ 12 h 84"/>
                <a:gd name="T4" fmla="*/ 90 w 56"/>
                <a:gd name="T5" fmla="*/ 10 h 84"/>
                <a:gd name="T6" fmla="*/ 90 w 56"/>
                <a:gd name="T7" fmla="*/ 8 h 84"/>
                <a:gd name="T8" fmla="*/ 89 w 56"/>
                <a:gd name="T9" fmla="*/ 8 h 84"/>
                <a:gd name="T10" fmla="*/ 83 w 56"/>
                <a:gd name="T11" fmla="*/ 8 h 84"/>
                <a:gd name="T12" fmla="*/ 64 w 56"/>
                <a:gd name="T13" fmla="*/ 8 h 84"/>
                <a:gd name="T14" fmla="*/ 43 w 56"/>
                <a:gd name="T15" fmla="*/ 0 h 84"/>
                <a:gd name="T16" fmla="*/ 18 w 56"/>
                <a:gd name="T17" fmla="*/ 10 h 84"/>
                <a:gd name="T18" fmla="*/ 8 w 56"/>
                <a:gd name="T19" fmla="*/ 33 h 84"/>
                <a:gd name="T20" fmla="*/ 11 w 56"/>
                <a:gd name="T21" fmla="*/ 49 h 84"/>
                <a:gd name="T22" fmla="*/ 24 w 56"/>
                <a:gd name="T23" fmla="*/ 61 h 84"/>
                <a:gd name="T24" fmla="*/ 11 w 56"/>
                <a:gd name="T25" fmla="*/ 75 h 84"/>
                <a:gd name="T26" fmla="*/ 9 w 56"/>
                <a:gd name="T27" fmla="*/ 81 h 84"/>
                <a:gd name="T28" fmla="*/ 11 w 56"/>
                <a:gd name="T29" fmla="*/ 87 h 84"/>
                <a:gd name="T30" fmla="*/ 18 w 56"/>
                <a:gd name="T31" fmla="*/ 92 h 84"/>
                <a:gd name="T32" fmla="*/ 9 w 56"/>
                <a:gd name="T33" fmla="*/ 102 h 84"/>
                <a:gd name="T34" fmla="*/ 1 w 56"/>
                <a:gd name="T35" fmla="*/ 113 h 84"/>
                <a:gd name="T36" fmla="*/ 0 w 56"/>
                <a:gd name="T37" fmla="*/ 118 h 84"/>
                <a:gd name="T38" fmla="*/ 8 w 56"/>
                <a:gd name="T39" fmla="*/ 129 h 84"/>
                <a:gd name="T40" fmla="*/ 38 w 56"/>
                <a:gd name="T41" fmla="*/ 137 h 84"/>
                <a:gd name="T42" fmla="*/ 79 w 56"/>
                <a:gd name="T43" fmla="*/ 123 h 84"/>
                <a:gd name="T44" fmla="*/ 89 w 56"/>
                <a:gd name="T45" fmla="*/ 101 h 84"/>
                <a:gd name="T46" fmla="*/ 83 w 56"/>
                <a:gd name="T47" fmla="*/ 88 h 84"/>
                <a:gd name="T48" fmla="*/ 69 w 56"/>
                <a:gd name="T49" fmla="*/ 81 h 84"/>
                <a:gd name="T50" fmla="*/ 43 w 56"/>
                <a:gd name="T51" fmla="*/ 79 h 84"/>
                <a:gd name="T52" fmla="*/ 29 w 56"/>
                <a:gd name="T53" fmla="*/ 78 h 84"/>
                <a:gd name="T54" fmla="*/ 23 w 56"/>
                <a:gd name="T55" fmla="*/ 77 h 84"/>
                <a:gd name="T56" fmla="*/ 21 w 56"/>
                <a:gd name="T57" fmla="*/ 75 h 84"/>
                <a:gd name="T58" fmla="*/ 23 w 56"/>
                <a:gd name="T59" fmla="*/ 69 h 84"/>
                <a:gd name="T60" fmla="*/ 29 w 56"/>
                <a:gd name="T61" fmla="*/ 62 h 84"/>
                <a:gd name="T62" fmla="*/ 42 w 56"/>
                <a:gd name="T63" fmla="*/ 64 h 84"/>
                <a:gd name="T64" fmla="*/ 68 w 56"/>
                <a:gd name="T65" fmla="*/ 55 h 84"/>
                <a:gd name="T66" fmla="*/ 78 w 56"/>
                <a:gd name="T67" fmla="*/ 33 h 84"/>
                <a:gd name="T68" fmla="*/ 72 w 56"/>
                <a:gd name="T69" fmla="*/ 14 h 84"/>
                <a:gd name="T70" fmla="*/ 83 w 56"/>
                <a:gd name="T71" fmla="*/ 14 h 84"/>
                <a:gd name="T72" fmla="*/ 89 w 56"/>
                <a:gd name="T73" fmla="*/ 14 h 84"/>
                <a:gd name="T74" fmla="*/ 23 w 56"/>
                <a:gd name="T75" fmla="*/ 92 h 84"/>
                <a:gd name="T76" fmla="*/ 56 w 56"/>
                <a:gd name="T77" fmla="*/ 96 h 84"/>
                <a:gd name="T78" fmla="*/ 78 w 56"/>
                <a:gd name="T79" fmla="*/ 98 h 84"/>
                <a:gd name="T80" fmla="*/ 81 w 56"/>
                <a:gd name="T81" fmla="*/ 107 h 84"/>
                <a:gd name="T82" fmla="*/ 74 w 56"/>
                <a:gd name="T83" fmla="*/ 120 h 84"/>
                <a:gd name="T84" fmla="*/ 48 w 56"/>
                <a:gd name="T85" fmla="*/ 126 h 84"/>
                <a:gd name="T86" fmla="*/ 20 w 56"/>
                <a:gd name="T87" fmla="*/ 120 h 84"/>
                <a:gd name="T88" fmla="*/ 14 w 56"/>
                <a:gd name="T89" fmla="*/ 111 h 84"/>
                <a:gd name="T90" fmla="*/ 16 w 56"/>
                <a:gd name="T91" fmla="*/ 102 h 84"/>
                <a:gd name="T92" fmla="*/ 23 w 56"/>
                <a:gd name="T93" fmla="*/ 92 h 84"/>
                <a:gd name="T94" fmla="*/ 56 w 56"/>
                <a:gd name="T95" fmla="*/ 54 h 84"/>
                <a:gd name="T96" fmla="*/ 43 w 56"/>
                <a:gd name="T97" fmla="*/ 59 h 84"/>
                <a:gd name="T98" fmla="*/ 30 w 56"/>
                <a:gd name="T99" fmla="*/ 52 h 84"/>
                <a:gd name="T100" fmla="*/ 24 w 56"/>
                <a:gd name="T101" fmla="*/ 27 h 84"/>
                <a:gd name="T102" fmla="*/ 29 w 56"/>
                <a:gd name="T103" fmla="*/ 10 h 84"/>
                <a:gd name="T104" fmla="*/ 42 w 56"/>
                <a:gd name="T105" fmla="*/ 3 h 84"/>
                <a:gd name="T106" fmla="*/ 54 w 56"/>
                <a:gd name="T107" fmla="*/ 11 h 84"/>
                <a:gd name="T108" fmla="*/ 61 w 56"/>
                <a:gd name="T109" fmla="*/ 36 h 84"/>
                <a:gd name="T110" fmla="*/ 56 w 56"/>
                <a:gd name="T111" fmla="*/ 54 h 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6" h="84">
                  <a:moveTo>
                    <a:pt x="55" y="9"/>
                  </a:moveTo>
                  <a:cubicBezTo>
                    <a:pt x="56" y="9"/>
                    <a:pt x="56" y="9"/>
                    <a:pt x="56" y="8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6" y="5"/>
                    <a:pt x="56" y="5"/>
                    <a:pt x="56" y="4"/>
                  </a:cubicBezTo>
                  <a:cubicBezTo>
                    <a:pt x="56" y="4"/>
                    <a:pt x="56" y="4"/>
                    <a:pt x="55" y="4"/>
                  </a:cubicBezTo>
                  <a:cubicBezTo>
                    <a:pt x="55" y="4"/>
                    <a:pt x="54" y="4"/>
                    <a:pt x="52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7" y="1"/>
                    <a:pt x="32" y="0"/>
                    <a:pt x="27" y="0"/>
                  </a:cubicBezTo>
                  <a:cubicBezTo>
                    <a:pt x="20" y="0"/>
                    <a:pt x="15" y="2"/>
                    <a:pt x="11" y="6"/>
                  </a:cubicBezTo>
                  <a:cubicBezTo>
                    <a:pt x="6" y="10"/>
                    <a:pt x="4" y="14"/>
                    <a:pt x="4" y="20"/>
                  </a:cubicBezTo>
                  <a:cubicBezTo>
                    <a:pt x="4" y="23"/>
                    <a:pt x="5" y="27"/>
                    <a:pt x="7" y="30"/>
                  </a:cubicBezTo>
                  <a:cubicBezTo>
                    <a:pt x="9" y="33"/>
                    <a:pt x="12" y="35"/>
                    <a:pt x="15" y="37"/>
                  </a:cubicBezTo>
                  <a:cubicBezTo>
                    <a:pt x="11" y="40"/>
                    <a:pt x="8" y="43"/>
                    <a:pt x="7" y="45"/>
                  </a:cubicBezTo>
                  <a:cubicBezTo>
                    <a:pt x="6" y="47"/>
                    <a:pt x="5" y="48"/>
                    <a:pt x="5" y="50"/>
                  </a:cubicBezTo>
                  <a:cubicBezTo>
                    <a:pt x="5" y="51"/>
                    <a:pt x="6" y="52"/>
                    <a:pt x="7" y="53"/>
                  </a:cubicBezTo>
                  <a:cubicBezTo>
                    <a:pt x="7" y="54"/>
                    <a:pt x="9" y="55"/>
                    <a:pt x="11" y="57"/>
                  </a:cubicBezTo>
                  <a:cubicBezTo>
                    <a:pt x="7" y="61"/>
                    <a:pt x="5" y="63"/>
                    <a:pt x="5" y="63"/>
                  </a:cubicBezTo>
                  <a:cubicBezTo>
                    <a:pt x="3" y="66"/>
                    <a:pt x="1" y="68"/>
                    <a:pt x="1" y="69"/>
                  </a:cubicBezTo>
                  <a:cubicBezTo>
                    <a:pt x="0" y="70"/>
                    <a:pt x="0" y="71"/>
                    <a:pt x="0" y="72"/>
                  </a:cubicBezTo>
                  <a:cubicBezTo>
                    <a:pt x="0" y="75"/>
                    <a:pt x="1" y="77"/>
                    <a:pt x="4" y="79"/>
                  </a:cubicBezTo>
                  <a:cubicBezTo>
                    <a:pt x="10" y="82"/>
                    <a:pt x="16" y="84"/>
                    <a:pt x="24" y="84"/>
                  </a:cubicBezTo>
                  <a:cubicBezTo>
                    <a:pt x="34" y="84"/>
                    <a:pt x="43" y="81"/>
                    <a:pt x="49" y="75"/>
                  </a:cubicBezTo>
                  <a:cubicBezTo>
                    <a:pt x="53" y="71"/>
                    <a:pt x="55" y="67"/>
                    <a:pt x="55" y="62"/>
                  </a:cubicBezTo>
                  <a:cubicBezTo>
                    <a:pt x="55" y="59"/>
                    <a:pt x="54" y="56"/>
                    <a:pt x="52" y="54"/>
                  </a:cubicBezTo>
                  <a:cubicBezTo>
                    <a:pt x="50" y="51"/>
                    <a:pt x="47" y="50"/>
                    <a:pt x="43" y="50"/>
                  </a:cubicBezTo>
                  <a:cubicBezTo>
                    <a:pt x="41" y="49"/>
                    <a:pt x="35" y="49"/>
                    <a:pt x="27" y="49"/>
                  </a:cubicBezTo>
                  <a:cubicBezTo>
                    <a:pt x="22" y="49"/>
                    <a:pt x="19" y="48"/>
                    <a:pt x="18" y="48"/>
                  </a:cubicBezTo>
                  <a:cubicBezTo>
                    <a:pt x="16" y="48"/>
                    <a:pt x="15" y="48"/>
                    <a:pt x="14" y="47"/>
                  </a:cubicBezTo>
                  <a:cubicBezTo>
                    <a:pt x="14" y="46"/>
                    <a:pt x="13" y="46"/>
                    <a:pt x="13" y="45"/>
                  </a:cubicBezTo>
                  <a:cubicBezTo>
                    <a:pt x="13" y="44"/>
                    <a:pt x="14" y="43"/>
                    <a:pt x="14" y="42"/>
                  </a:cubicBezTo>
                  <a:cubicBezTo>
                    <a:pt x="15" y="41"/>
                    <a:pt x="16" y="39"/>
                    <a:pt x="18" y="38"/>
                  </a:cubicBezTo>
                  <a:cubicBezTo>
                    <a:pt x="21" y="39"/>
                    <a:pt x="24" y="39"/>
                    <a:pt x="26" y="39"/>
                  </a:cubicBezTo>
                  <a:cubicBezTo>
                    <a:pt x="33" y="39"/>
                    <a:pt x="38" y="37"/>
                    <a:pt x="42" y="34"/>
                  </a:cubicBezTo>
                  <a:cubicBezTo>
                    <a:pt x="46" y="30"/>
                    <a:pt x="48" y="25"/>
                    <a:pt x="48" y="20"/>
                  </a:cubicBezTo>
                  <a:cubicBezTo>
                    <a:pt x="48" y="16"/>
                    <a:pt x="47" y="12"/>
                    <a:pt x="45" y="9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4" y="9"/>
                    <a:pt x="55" y="9"/>
                    <a:pt x="55" y="9"/>
                  </a:cubicBezTo>
                  <a:moveTo>
                    <a:pt x="14" y="57"/>
                  </a:moveTo>
                  <a:cubicBezTo>
                    <a:pt x="19" y="58"/>
                    <a:pt x="26" y="58"/>
                    <a:pt x="35" y="58"/>
                  </a:cubicBezTo>
                  <a:cubicBezTo>
                    <a:pt x="42" y="59"/>
                    <a:pt x="46" y="59"/>
                    <a:pt x="48" y="60"/>
                  </a:cubicBezTo>
                  <a:cubicBezTo>
                    <a:pt x="50" y="61"/>
                    <a:pt x="51" y="62"/>
                    <a:pt x="51" y="65"/>
                  </a:cubicBezTo>
                  <a:cubicBezTo>
                    <a:pt x="51" y="67"/>
                    <a:pt x="49" y="70"/>
                    <a:pt x="46" y="73"/>
                  </a:cubicBezTo>
                  <a:cubicBezTo>
                    <a:pt x="42" y="75"/>
                    <a:pt x="37" y="77"/>
                    <a:pt x="30" y="77"/>
                  </a:cubicBezTo>
                  <a:cubicBezTo>
                    <a:pt x="22" y="77"/>
                    <a:pt x="16" y="75"/>
                    <a:pt x="12" y="73"/>
                  </a:cubicBezTo>
                  <a:cubicBezTo>
                    <a:pt x="10" y="71"/>
                    <a:pt x="9" y="70"/>
                    <a:pt x="9" y="68"/>
                  </a:cubicBezTo>
                  <a:cubicBezTo>
                    <a:pt x="9" y="66"/>
                    <a:pt x="9" y="65"/>
                    <a:pt x="10" y="63"/>
                  </a:cubicBezTo>
                  <a:cubicBezTo>
                    <a:pt x="11" y="61"/>
                    <a:pt x="12" y="59"/>
                    <a:pt x="14" y="57"/>
                  </a:cubicBezTo>
                  <a:moveTo>
                    <a:pt x="35" y="33"/>
                  </a:moveTo>
                  <a:cubicBezTo>
                    <a:pt x="33" y="35"/>
                    <a:pt x="30" y="36"/>
                    <a:pt x="27" y="36"/>
                  </a:cubicBezTo>
                  <a:cubicBezTo>
                    <a:pt x="24" y="36"/>
                    <a:pt x="21" y="35"/>
                    <a:pt x="19" y="32"/>
                  </a:cubicBezTo>
                  <a:cubicBezTo>
                    <a:pt x="16" y="29"/>
                    <a:pt x="15" y="24"/>
                    <a:pt x="15" y="17"/>
                  </a:cubicBezTo>
                  <a:cubicBezTo>
                    <a:pt x="15" y="12"/>
                    <a:pt x="16" y="9"/>
                    <a:pt x="18" y="6"/>
                  </a:cubicBezTo>
                  <a:cubicBezTo>
                    <a:pt x="20" y="4"/>
                    <a:pt x="23" y="3"/>
                    <a:pt x="26" y="3"/>
                  </a:cubicBezTo>
                  <a:cubicBezTo>
                    <a:pt x="29" y="3"/>
                    <a:pt x="31" y="4"/>
                    <a:pt x="34" y="7"/>
                  </a:cubicBezTo>
                  <a:cubicBezTo>
                    <a:pt x="36" y="10"/>
                    <a:pt x="38" y="15"/>
                    <a:pt x="38" y="22"/>
                  </a:cubicBezTo>
                  <a:cubicBezTo>
                    <a:pt x="38" y="27"/>
                    <a:pt x="37" y="30"/>
                    <a:pt x="35" y="33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" name="Freeform 20"/>
            <p:cNvSpPr>
              <a:spLocks/>
            </p:cNvSpPr>
            <p:nvPr userDrawn="1"/>
          </p:nvSpPr>
          <p:spPr bwMode="auto">
            <a:xfrm>
              <a:off x="5709" y="422"/>
              <a:ext cx="32" cy="64"/>
            </a:xfrm>
            <a:custGeom>
              <a:avLst/>
              <a:gdLst>
                <a:gd name="T0" fmla="*/ 33 w 28"/>
                <a:gd name="T1" fmla="*/ 0 h 57"/>
                <a:gd name="T2" fmla="*/ 29 w 28"/>
                <a:gd name="T3" fmla="*/ 0 h 57"/>
                <a:gd name="T4" fmla="*/ 0 w 28"/>
                <a:gd name="T5" fmla="*/ 10 h 57"/>
                <a:gd name="T6" fmla="*/ 1 w 28"/>
                <a:gd name="T7" fmla="*/ 13 h 57"/>
                <a:gd name="T8" fmla="*/ 9 w 28"/>
                <a:gd name="T9" fmla="*/ 12 h 57"/>
                <a:gd name="T10" fmla="*/ 11 w 28"/>
                <a:gd name="T11" fmla="*/ 12 h 57"/>
                <a:gd name="T12" fmla="*/ 15 w 28"/>
                <a:gd name="T13" fmla="*/ 17 h 57"/>
                <a:gd name="T14" fmla="*/ 15 w 28"/>
                <a:gd name="T15" fmla="*/ 37 h 57"/>
                <a:gd name="T16" fmla="*/ 15 w 28"/>
                <a:gd name="T17" fmla="*/ 70 h 57"/>
                <a:gd name="T18" fmla="*/ 13 w 28"/>
                <a:gd name="T19" fmla="*/ 81 h 57"/>
                <a:gd name="T20" fmla="*/ 10 w 28"/>
                <a:gd name="T21" fmla="*/ 85 h 57"/>
                <a:gd name="T22" fmla="*/ 1 w 28"/>
                <a:gd name="T23" fmla="*/ 89 h 57"/>
                <a:gd name="T24" fmla="*/ 1 w 28"/>
                <a:gd name="T25" fmla="*/ 91 h 57"/>
                <a:gd name="T26" fmla="*/ 48 w 28"/>
                <a:gd name="T27" fmla="*/ 91 h 57"/>
                <a:gd name="T28" fmla="*/ 48 w 28"/>
                <a:gd name="T29" fmla="*/ 89 h 57"/>
                <a:gd name="T30" fmla="*/ 38 w 28"/>
                <a:gd name="T31" fmla="*/ 85 h 57"/>
                <a:gd name="T32" fmla="*/ 34 w 28"/>
                <a:gd name="T33" fmla="*/ 81 h 57"/>
                <a:gd name="T34" fmla="*/ 33 w 28"/>
                <a:gd name="T35" fmla="*/ 70 h 57"/>
                <a:gd name="T36" fmla="*/ 33 w 28"/>
                <a:gd name="T37" fmla="*/ 0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" h="57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8"/>
                    <a:pt x="4" y="8"/>
                    <a:pt x="5" y="8"/>
                  </a:cubicBezTo>
                  <a:cubicBezTo>
                    <a:pt x="6" y="8"/>
                    <a:pt x="7" y="8"/>
                    <a:pt x="7" y="8"/>
                  </a:cubicBezTo>
                  <a:cubicBezTo>
                    <a:pt x="8" y="9"/>
                    <a:pt x="8" y="10"/>
                    <a:pt x="9" y="11"/>
                  </a:cubicBezTo>
                  <a:cubicBezTo>
                    <a:pt x="9" y="13"/>
                    <a:pt x="9" y="17"/>
                    <a:pt x="9" y="23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48"/>
                    <a:pt x="9" y="50"/>
                    <a:pt x="8" y="51"/>
                  </a:cubicBezTo>
                  <a:cubicBezTo>
                    <a:pt x="8" y="53"/>
                    <a:pt x="7" y="54"/>
                    <a:pt x="6" y="54"/>
                  </a:cubicBezTo>
                  <a:cubicBezTo>
                    <a:pt x="5" y="55"/>
                    <a:pt x="3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8" y="57"/>
                    <a:pt x="28" y="57"/>
                    <a:pt x="28" y="57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25" y="55"/>
                    <a:pt x="23" y="55"/>
                    <a:pt x="22" y="54"/>
                  </a:cubicBezTo>
                  <a:cubicBezTo>
                    <a:pt x="21" y="53"/>
                    <a:pt x="21" y="53"/>
                    <a:pt x="20" y="51"/>
                  </a:cubicBezTo>
                  <a:cubicBezTo>
                    <a:pt x="20" y="50"/>
                    <a:pt x="19" y="48"/>
                    <a:pt x="19" y="44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" name="Freeform 21"/>
            <p:cNvSpPr>
              <a:spLocks/>
            </p:cNvSpPr>
            <p:nvPr userDrawn="1"/>
          </p:nvSpPr>
          <p:spPr bwMode="auto">
            <a:xfrm>
              <a:off x="5718" y="394"/>
              <a:ext cx="14" cy="13"/>
            </a:xfrm>
            <a:custGeom>
              <a:avLst/>
              <a:gdLst>
                <a:gd name="T0" fmla="*/ 11 w 12"/>
                <a:gd name="T1" fmla="*/ 0 h 12"/>
                <a:gd name="T2" fmla="*/ 2 w 12"/>
                <a:gd name="T3" fmla="*/ 2 h 12"/>
                <a:gd name="T4" fmla="*/ 0 w 12"/>
                <a:gd name="T5" fmla="*/ 10 h 12"/>
                <a:gd name="T6" fmla="*/ 2 w 12"/>
                <a:gd name="T7" fmla="*/ 14 h 12"/>
                <a:gd name="T8" fmla="*/ 11 w 12"/>
                <a:gd name="T9" fmla="*/ 16 h 12"/>
                <a:gd name="T10" fmla="*/ 21 w 12"/>
                <a:gd name="T11" fmla="*/ 14 h 12"/>
                <a:gd name="T12" fmla="*/ 22 w 12"/>
                <a:gd name="T13" fmla="*/ 10 h 12"/>
                <a:gd name="T14" fmla="*/ 21 w 12"/>
                <a:gd name="T15" fmla="*/ 2 h 12"/>
                <a:gd name="T16" fmla="*/ 11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5" y="0"/>
                    <a:pt x="3" y="1"/>
                    <a:pt x="2" y="2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8"/>
                    <a:pt x="1" y="9"/>
                    <a:pt x="2" y="10"/>
                  </a:cubicBezTo>
                  <a:cubicBezTo>
                    <a:pt x="3" y="12"/>
                    <a:pt x="5" y="12"/>
                    <a:pt x="6" y="12"/>
                  </a:cubicBezTo>
                  <a:cubicBezTo>
                    <a:pt x="8" y="12"/>
                    <a:pt x="9" y="12"/>
                    <a:pt x="11" y="10"/>
                  </a:cubicBezTo>
                  <a:cubicBezTo>
                    <a:pt x="12" y="9"/>
                    <a:pt x="12" y="8"/>
                    <a:pt x="12" y="6"/>
                  </a:cubicBezTo>
                  <a:cubicBezTo>
                    <a:pt x="12" y="4"/>
                    <a:pt x="12" y="3"/>
                    <a:pt x="11" y="2"/>
                  </a:cubicBezTo>
                  <a:cubicBezTo>
                    <a:pt x="9" y="1"/>
                    <a:pt x="8" y="0"/>
                    <a:pt x="6" y="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91053" y="1254127"/>
            <a:ext cx="3819245" cy="265423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31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91053" y="4032183"/>
            <a:ext cx="3819245" cy="215748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>
                <a:solidFill>
                  <a:srgbClr val="293947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65235" y="285751"/>
            <a:ext cx="3228242" cy="6022975"/>
          </a:xfrm>
          <a:solidFill>
            <a:srgbClr val="DEE3E6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580831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285750"/>
            <a:ext cx="9144000" cy="6572250"/>
            <a:chOff x="0" y="285748"/>
            <a:chExt cx="9906000" cy="6572252"/>
          </a:xfrm>
        </p:grpSpPr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285748"/>
              <a:ext cx="9906000" cy="60499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9" name="Double Bracket 8"/>
          <p:cNvSpPr>
            <a:spLocks noChangeArrowheads="1"/>
          </p:cNvSpPr>
          <p:nvPr userDrawn="1"/>
        </p:nvSpPr>
        <p:spPr bwMode="auto">
          <a:xfrm rot="5400000">
            <a:off x="1583531" y="-1032668"/>
            <a:ext cx="6022975" cy="8659812"/>
          </a:xfrm>
          <a:prstGeom prst="bracketPair">
            <a:avLst>
              <a:gd name="adj" fmla="val 0"/>
            </a:avLst>
          </a:prstGeom>
          <a:solidFill>
            <a:schemeClr val="bg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494088" y="285750"/>
            <a:ext cx="5430837" cy="632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11" name="Straight Connector 12"/>
          <p:cNvCxnSpPr>
            <a:cxnSpLocks noChangeShapeType="1"/>
          </p:cNvCxnSpPr>
          <p:nvPr userDrawn="1"/>
        </p:nvCxnSpPr>
        <p:spPr bwMode="auto">
          <a:xfrm>
            <a:off x="4627563" y="5289550"/>
            <a:ext cx="423703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7878763" y="6484938"/>
            <a:ext cx="977900" cy="271462"/>
            <a:chOff x="4927" y="388"/>
            <a:chExt cx="955" cy="244"/>
          </a:xfrm>
        </p:grpSpPr>
        <p:sp>
          <p:nvSpPr>
            <p:cNvPr id="1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927" y="388"/>
              <a:ext cx="95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Freeform 5"/>
            <p:cNvSpPr>
              <a:spLocks/>
            </p:cNvSpPr>
            <p:nvPr userDrawn="1"/>
          </p:nvSpPr>
          <p:spPr bwMode="auto">
            <a:xfrm>
              <a:off x="4927" y="394"/>
              <a:ext cx="356" cy="209"/>
            </a:xfrm>
            <a:custGeom>
              <a:avLst/>
              <a:gdLst>
                <a:gd name="T0" fmla="*/ 513 w 315"/>
                <a:gd name="T1" fmla="*/ 298 h 185"/>
                <a:gd name="T2" fmla="*/ 512 w 315"/>
                <a:gd name="T3" fmla="*/ 285 h 185"/>
                <a:gd name="T4" fmla="*/ 501 w 315"/>
                <a:gd name="T5" fmla="*/ 281 h 185"/>
                <a:gd name="T6" fmla="*/ 480 w 315"/>
                <a:gd name="T7" fmla="*/ 265 h 185"/>
                <a:gd name="T8" fmla="*/ 271 w 315"/>
                <a:gd name="T9" fmla="*/ 0 h 185"/>
                <a:gd name="T10" fmla="*/ 301 w 315"/>
                <a:gd name="T11" fmla="*/ 23 h 185"/>
                <a:gd name="T12" fmla="*/ 359 w 315"/>
                <a:gd name="T13" fmla="*/ 164 h 185"/>
                <a:gd name="T14" fmla="*/ 264 w 315"/>
                <a:gd name="T15" fmla="*/ 155 h 185"/>
                <a:gd name="T16" fmla="*/ 203 w 315"/>
                <a:gd name="T17" fmla="*/ 268 h 185"/>
                <a:gd name="T18" fmla="*/ 170 w 315"/>
                <a:gd name="T19" fmla="*/ 285 h 185"/>
                <a:gd name="T20" fmla="*/ 136 w 315"/>
                <a:gd name="T21" fmla="*/ 277 h 185"/>
                <a:gd name="T22" fmla="*/ 115 w 315"/>
                <a:gd name="T23" fmla="*/ 55 h 185"/>
                <a:gd name="T24" fmla="*/ 133 w 315"/>
                <a:gd name="T25" fmla="*/ 24 h 185"/>
                <a:gd name="T26" fmla="*/ 156 w 315"/>
                <a:gd name="T27" fmla="*/ 21 h 185"/>
                <a:gd name="T28" fmla="*/ 179 w 315"/>
                <a:gd name="T29" fmla="*/ 36 h 185"/>
                <a:gd name="T30" fmla="*/ 192 w 315"/>
                <a:gd name="T31" fmla="*/ 89 h 185"/>
                <a:gd name="T32" fmla="*/ 130 w 315"/>
                <a:gd name="T33" fmla="*/ 165 h 185"/>
                <a:gd name="T34" fmla="*/ 255 w 315"/>
                <a:gd name="T35" fmla="*/ 137 h 185"/>
                <a:gd name="T36" fmla="*/ 251 w 315"/>
                <a:gd name="T37" fmla="*/ 27 h 185"/>
                <a:gd name="T38" fmla="*/ 200 w 315"/>
                <a:gd name="T39" fmla="*/ 2 h 185"/>
                <a:gd name="T40" fmla="*/ 2 w 315"/>
                <a:gd name="T41" fmla="*/ 0 h 185"/>
                <a:gd name="T42" fmla="*/ 0 w 315"/>
                <a:gd name="T43" fmla="*/ 12 h 185"/>
                <a:gd name="T44" fmla="*/ 9 w 315"/>
                <a:gd name="T45" fmla="*/ 18 h 185"/>
                <a:gd name="T46" fmla="*/ 24 w 315"/>
                <a:gd name="T47" fmla="*/ 26 h 185"/>
                <a:gd name="T48" fmla="*/ 37 w 315"/>
                <a:gd name="T49" fmla="*/ 76 h 185"/>
                <a:gd name="T50" fmla="*/ 37 w 315"/>
                <a:gd name="T51" fmla="*/ 249 h 185"/>
                <a:gd name="T52" fmla="*/ 24 w 315"/>
                <a:gd name="T53" fmla="*/ 276 h 185"/>
                <a:gd name="T54" fmla="*/ 9 w 315"/>
                <a:gd name="T55" fmla="*/ 285 h 185"/>
                <a:gd name="T56" fmla="*/ 0 w 315"/>
                <a:gd name="T57" fmla="*/ 288 h 185"/>
                <a:gd name="T58" fmla="*/ 2 w 315"/>
                <a:gd name="T59" fmla="*/ 302 h 185"/>
                <a:gd name="T60" fmla="*/ 251 w 315"/>
                <a:gd name="T61" fmla="*/ 302 h 185"/>
                <a:gd name="T62" fmla="*/ 285 w 315"/>
                <a:gd name="T63" fmla="*/ 298 h 185"/>
                <a:gd name="T64" fmla="*/ 280 w 315"/>
                <a:gd name="T65" fmla="*/ 285 h 185"/>
                <a:gd name="T66" fmla="*/ 271 w 315"/>
                <a:gd name="T67" fmla="*/ 281 h 185"/>
                <a:gd name="T68" fmla="*/ 253 w 315"/>
                <a:gd name="T69" fmla="*/ 256 h 185"/>
                <a:gd name="T70" fmla="*/ 277 w 315"/>
                <a:gd name="T71" fmla="*/ 198 h 185"/>
                <a:gd name="T72" fmla="*/ 389 w 315"/>
                <a:gd name="T73" fmla="*/ 244 h 185"/>
                <a:gd name="T74" fmla="*/ 380 w 315"/>
                <a:gd name="T75" fmla="*/ 279 h 185"/>
                <a:gd name="T76" fmla="*/ 366 w 315"/>
                <a:gd name="T77" fmla="*/ 285 h 185"/>
                <a:gd name="T78" fmla="*/ 362 w 315"/>
                <a:gd name="T79" fmla="*/ 288 h 185"/>
                <a:gd name="T80" fmla="*/ 364 w 315"/>
                <a:gd name="T81" fmla="*/ 302 h 18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15" h="185">
                  <a:moveTo>
                    <a:pt x="313" y="185"/>
                  </a:moveTo>
                  <a:cubicBezTo>
                    <a:pt x="315" y="185"/>
                    <a:pt x="315" y="184"/>
                    <a:pt x="315" y="183"/>
                  </a:cubicBezTo>
                  <a:cubicBezTo>
                    <a:pt x="315" y="177"/>
                    <a:pt x="315" y="177"/>
                    <a:pt x="315" y="177"/>
                  </a:cubicBezTo>
                  <a:cubicBezTo>
                    <a:pt x="315" y="176"/>
                    <a:pt x="315" y="175"/>
                    <a:pt x="314" y="174"/>
                  </a:cubicBezTo>
                  <a:cubicBezTo>
                    <a:pt x="311" y="174"/>
                    <a:pt x="311" y="174"/>
                    <a:pt x="311" y="174"/>
                  </a:cubicBezTo>
                  <a:cubicBezTo>
                    <a:pt x="310" y="174"/>
                    <a:pt x="309" y="173"/>
                    <a:pt x="307" y="173"/>
                  </a:cubicBezTo>
                  <a:cubicBezTo>
                    <a:pt x="305" y="172"/>
                    <a:pt x="302" y="171"/>
                    <a:pt x="300" y="169"/>
                  </a:cubicBezTo>
                  <a:cubicBezTo>
                    <a:pt x="298" y="167"/>
                    <a:pt x="296" y="165"/>
                    <a:pt x="295" y="163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170" y="2"/>
                    <a:pt x="178" y="5"/>
                    <a:pt x="184" y="14"/>
                  </a:cubicBezTo>
                  <a:cubicBezTo>
                    <a:pt x="188" y="18"/>
                    <a:pt x="191" y="23"/>
                    <a:pt x="194" y="31"/>
                  </a:cubicBezTo>
                  <a:cubicBezTo>
                    <a:pt x="220" y="100"/>
                    <a:pt x="220" y="100"/>
                    <a:pt x="220" y="100"/>
                  </a:cubicBezTo>
                  <a:cubicBezTo>
                    <a:pt x="170" y="100"/>
                    <a:pt x="170" y="100"/>
                    <a:pt x="170" y="100"/>
                  </a:cubicBezTo>
                  <a:cubicBezTo>
                    <a:pt x="170" y="100"/>
                    <a:pt x="165" y="100"/>
                    <a:pt x="162" y="95"/>
                  </a:cubicBezTo>
                  <a:cubicBezTo>
                    <a:pt x="133" y="153"/>
                    <a:pt x="133" y="153"/>
                    <a:pt x="133" y="153"/>
                  </a:cubicBezTo>
                  <a:cubicBezTo>
                    <a:pt x="131" y="157"/>
                    <a:pt x="128" y="161"/>
                    <a:pt x="125" y="165"/>
                  </a:cubicBezTo>
                  <a:cubicBezTo>
                    <a:pt x="122" y="168"/>
                    <a:pt x="117" y="171"/>
                    <a:pt x="112" y="172"/>
                  </a:cubicBezTo>
                  <a:cubicBezTo>
                    <a:pt x="109" y="173"/>
                    <a:pt x="107" y="174"/>
                    <a:pt x="104" y="174"/>
                  </a:cubicBezTo>
                  <a:cubicBezTo>
                    <a:pt x="100" y="174"/>
                    <a:pt x="95" y="174"/>
                    <a:pt x="91" y="173"/>
                  </a:cubicBezTo>
                  <a:cubicBezTo>
                    <a:pt x="88" y="173"/>
                    <a:pt x="85" y="172"/>
                    <a:pt x="83" y="170"/>
                  </a:cubicBezTo>
                  <a:cubicBezTo>
                    <a:pt x="77" y="166"/>
                    <a:pt x="71" y="160"/>
                    <a:pt x="71" y="147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71" y="29"/>
                    <a:pt x="72" y="25"/>
                    <a:pt x="74" y="22"/>
                  </a:cubicBezTo>
                  <a:cubicBezTo>
                    <a:pt x="76" y="19"/>
                    <a:pt x="78" y="17"/>
                    <a:pt x="81" y="15"/>
                  </a:cubicBezTo>
                  <a:cubicBezTo>
                    <a:pt x="84" y="13"/>
                    <a:pt x="88" y="13"/>
                    <a:pt x="91" y="13"/>
                  </a:cubicBezTo>
                  <a:cubicBezTo>
                    <a:pt x="92" y="12"/>
                    <a:pt x="94" y="13"/>
                    <a:pt x="96" y="13"/>
                  </a:cubicBezTo>
                  <a:cubicBezTo>
                    <a:pt x="99" y="13"/>
                    <a:pt x="101" y="14"/>
                    <a:pt x="103" y="16"/>
                  </a:cubicBezTo>
                  <a:cubicBezTo>
                    <a:pt x="106" y="17"/>
                    <a:pt x="108" y="20"/>
                    <a:pt x="110" y="22"/>
                  </a:cubicBezTo>
                  <a:cubicBezTo>
                    <a:pt x="113" y="25"/>
                    <a:pt x="114" y="28"/>
                    <a:pt x="116" y="32"/>
                  </a:cubicBezTo>
                  <a:cubicBezTo>
                    <a:pt x="120" y="43"/>
                    <a:pt x="118" y="55"/>
                    <a:pt x="118" y="55"/>
                  </a:cubicBezTo>
                  <a:cubicBezTo>
                    <a:pt x="114" y="96"/>
                    <a:pt x="80" y="88"/>
                    <a:pt x="80" y="88"/>
                  </a:cubicBezTo>
                  <a:cubicBezTo>
                    <a:pt x="80" y="101"/>
                    <a:pt x="80" y="101"/>
                    <a:pt x="80" y="101"/>
                  </a:cubicBezTo>
                  <a:cubicBezTo>
                    <a:pt x="94" y="103"/>
                    <a:pt x="115" y="101"/>
                    <a:pt x="115" y="101"/>
                  </a:cubicBezTo>
                  <a:cubicBezTo>
                    <a:pt x="137" y="101"/>
                    <a:pt x="150" y="93"/>
                    <a:pt x="157" y="84"/>
                  </a:cubicBezTo>
                  <a:cubicBezTo>
                    <a:pt x="169" y="69"/>
                    <a:pt x="167" y="49"/>
                    <a:pt x="167" y="49"/>
                  </a:cubicBezTo>
                  <a:cubicBezTo>
                    <a:pt x="167" y="35"/>
                    <a:pt x="161" y="25"/>
                    <a:pt x="153" y="17"/>
                  </a:cubicBezTo>
                  <a:cubicBezTo>
                    <a:pt x="148" y="13"/>
                    <a:pt x="143" y="9"/>
                    <a:pt x="137" y="7"/>
                  </a:cubicBezTo>
                  <a:cubicBezTo>
                    <a:pt x="133" y="4"/>
                    <a:pt x="128" y="3"/>
                    <a:pt x="123" y="2"/>
                  </a:cubicBezTo>
                  <a:cubicBezTo>
                    <a:pt x="116" y="0"/>
                    <a:pt x="110" y="0"/>
                    <a:pt x="10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0"/>
                    <a:pt x="0" y="11"/>
                    <a:pt x="2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6" y="12"/>
                    <a:pt x="7" y="12"/>
                    <a:pt x="8" y="12"/>
                  </a:cubicBezTo>
                  <a:cubicBezTo>
                    <a:pt x="11" y="13"/>
                    <a:pt x="13" y="14"/>
                    <a:pt x="15" y="16"/>
                  </a:cubicBezTo>
                  <a:cubicBezTo>
                    <a:pt x="19" y="19"/>
                    <a:pt x="21" y="23"/>
                    <a:pt x="22" y="27"/>
                  </a:cubicBezTo>
                  <a:cubicBezTo>
                    <a:pt x="23" y="31"/>
                    <a:pt x="23" y="36"/>
                    <a:pt x="23" y="46"/>
                  </a:cubicBezTo>
                  <a:cubicBezTo>
                    <a:pt x="23" y="142"/>
                    <a:pt x="23" y="142"/>
                    <a:pt x="23" y="142"/>
                  </a:cubicBezTo>
                  <a:cubicBezTo>
                    <a:pt x="23" y="147"/>
                    <a:pt x="23" y="150"/>
                    <a:pt x="23" y="153"/>
                  </a:cubicBezTo>
                  <a:cubicBezTo>
                    <a:pt x="23" y="157"/>
                    <a:pt x="21" y="162"/>
                    <a:pt x="19" y="165"/>
                  </a:cubicBezTo>
                  <a:cubicBezTo>
                    <a:pt x="18" y="167"/>
                    <a:pt x="16" y="168"/>
                    <a:pt x="15" y="169"/>
                  </a:cubicBezTo>
                  <a:cubicBezTo>
                    <a:pt x="13" y="171"/>
                    <a:pt x="11" y="172"/>
                    <a:pt x="8" y="173"/>
                  </a:cubicBezTo>
                  <a:cubicBezTo>
                    <a:pt x="7" y="173"/>
                    <a:pt x="6" y="174"/>
                    <a:pt x="5" y="174"/>
                  </a:cubicBezTo>
                  <a:cubicBezTo>
                    <a:pt x="2" y="174"/>
                    <a:pt x="2" y="174"/>
                    <a:pt x="2" y="174"/>
                  </a:cubicBezTo>
                  <a:cubicBezTo>
                    <a:pt x="0" y="175"/>
                    <a:pt x="0" y="176"/>
                    <a:pt x="0" y="177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4"/>
                    <a:pt x="1" y="185"/>
                    <a:pt x="2" y="185"/>
                  </a:cubicBezTo>
                  <a:cubicBezTo>
                    <a:pt x="20" y="185"/>
                    <a:pt x="20" y="185"/>
                    <a:pt x="20" y="185"/>
                  </a:cubicBezTo>
                  <a:cubicBezTo>
                    <a:pt x="153" y="185"/>
                    <a:pt x="153" y="185"/>
                    <a:pt x="153" y="185"/>
                  </a:cubicBezTo>
                  <a:cubicBezTo>
                    <a:pt x="172" y="185"/>
                    <a:pt x="172" y="185"/>
                    <a:pt x="172" y="185"/>
                  </a:cubicBezTo>
                  <a:cubicBezTo>
                    <a:pt x="173" y="185"/>
                    <a:pt x="174" y="184"/>
                    <a:pt x="174" y="183"/>
                  </a:cubicBezTo>
                  <a:cubicBezTo>
                    <a:pt x="174" y="177"/>
                    <a:pt x="174" y="177"/>
                    <a:pt x="174" y="177"/>
                  </a:cubicBezTo>
                  <a:cubicBezTo>
                    <a:pt x="174" y="176"/>
                    <a:pt x="173" y="175"/>
                    <a:pt x="172" y="174"/>
                  </a:cubicBezTo>
                  <a:cubicBezTo>
                    <a:pt x="169" y="174"/>
                    <a:pt x="169" y="174"/>
                    <a:pt x="169" y="174"/>
                  </a:cubicBezTo>
                  <a:cubicBezTo>
                    <a:pt x="168" y="174"/>
                    <a:pt x="167" y="173"/>
                    <a:pt x="166" y="173"/>
                  </a:cubicBezTo>
                  <a:cubicBezTo>
                    <a:pt x="163" y="172"/>
                    <a:pt x="161" y="171"/>
                    <a:pt x="159" y="169"/>
                  </a:cubicBezTo>
                  <a:cubicBezTo>
                    <a:pt x="159" y="169"/>
                    <a:pt x="154" y="166"/>
                    <a:pt x="155" y="158"/>
                  </a:cubicBezTo>
                  <a:cubicBezTo>
                    <a:pt x="155" y="156"/>
                    <a:pt x="156" y="154"/>
                    <a:pt x="157" y="152"/>
                  </a:cubicBezTo>
                  <a:cubicBezTo>
                    <a:pt x="170" y="121"/>
                    <a:pt x="170" y="121"/>
                    <a:pt x="170" y="121"/>
                  </a:cubicBezTo>
                  <a:cubicBezTo>
                    <a:pt x="228" y="121"/>
                    <a:pt x="228" y="121"/>
                    <a:pt x="228" y="121"/>
                  </a:cubicBezTo>
                  <a:cubicBezTo>
                    <a:pt x="238" y="150"/>
                    <a:pt x="238" y="150"/>
                    <a:pt x="238" y="150"/>
                  </a:cubicBezTo>
                  <a:cubicBezTo>
                    <a:pt x="240" y="157"/>
                    <a:pt x="239" y="162"/>
                    <a:pt x="238" y="166"/>
                  </a:cubicBezTo>
                  <a:cubicBezTo>
                    <a:pt x="237" y="168"/>
                    <a:pt x="235" y="170"/>
                    <a:pt x="233" y="172"/>
                  </a:cubicBezTo>
                  <a:cubicBezTo>
                    <a:pt x="231" y="172"/>
                    <a:pt x="230" y="173"/>
                    <a:pt x="229" y="173"/>
                  </a:cubicBezTo>
                  <a:cubicBezTo>
                    <a:pt x="228" y="173"/>
                    <a:pt x="226" y="174"/>
                    <a:pt x="225" y="174"/>
                  </a:cubicBezTo>
                  <a:cubicBezTo>
                    <a:pt x="222" y="174"/>
                    <a:pt x="222" y="174"/>
                    <a:pt x="222" y="174"/>
                  </a:cubicBezTo>
                  <a:cubicBezTo>
                    <a:pt x="221" y="175"/>
                    <a:pt x="221" y="176"/>
                    <a:pt x="221" y="177"/>
                  </a:cubicBezTo>
                  <a:cubicBezTo>
                    <a:pt x="221" y="183"/>
                    <a:pt x="221" y="183"/>
                    <a:pt x="221" y="183"/>
                  </a:cubicBezTo>
                  <a:cubicBezTo>
                    <a:pt x="221" y="184"/>
                    <a:pt x="221" y="185"/>
                    <a:pt x="223" y="185"/>
                  </a:cubicBezTo>
                  <a:lnTo>
                    <a:pt x="313" y="185"/>
                  </a:lnTo>
                  <a:close/>
                </a:path>
              </a:pathLst>
            </a:custGeom>
            <a:solidFill>
              <a:srgbClr val="E21A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5323" y="507"/>
              <a:ext cx="95" cy="98"/>
            </a:xfrm>
            <a:custGeom>
              <a:avLst/>
              <a:gdLst>
                <a:gd name="T0" fmla="*/ 118 w 84"/>
                <a:gd name="T1" fmla="*/ 0 h 87"/>
                <a:gd name="T2" fmla="*/ 114 w 84"/>
                <a:gd name="T3" fmla="*/ 0 h 87"/>
                <a:gd name="T4" fmla="*/ 113 w 84"/>
                <a:gd name="T5" fmla="*/ 8 h 87"/>
                <a:gd name="T6" fmla="*/ 110 w 84"/>
                <a:gd name="T7" fmla="*/ 9 h 87"/>
                <a:gd name="T8" fmla="*/ 101 w 84"/>
                <a:gd name="T9" fmla="*/ 8 h 87"/>
                <a:gd name="T10" fmla="*/ 86 w 84"/>
                <a:gd name="T11" fmla="*/ 1 h 87"/>
                <a:gd name="T12" fmla="*/ 72 w 84"/>
                <a:gd name="T13" fmla="*/ 0 h 87"/>
                <a:gd name="T14" fmla="*/ 36 w 84"/>
                <a:gd name="T15" fmla="*/ 9 h 87"/>
                <a:gd name="T16" fmla="*/ 9 w 84"/>
                <a:gd name="T17" fmla="*/ 38 h 87"/>
                <a:gd name="T18" fmla="*/ 0 w 84"/>
                <a:gd name="T19" fmla="*/ 72 h 87"/>
                <a:gd name="T20" fmla="*/ 14 w 84"/>
                <a:gd name="T21" fmla="*/ 114 h 87"/>
                <a:gd name="T22" fmla="*/ 76 w 84"/>
                <a:gd name="T23" fmla="*/ 140 h 87"/>
                <a:gd name="T24" fmla="*/ 100 w 84"/>
                <a:gd name="T25" fmla="*/ 137 h 87"/>
                <a:gd name="T26" fmla="*/ 121 w 84"/>
                <a:gd name="T27" fmla="*/ 127 h 87"/>
                <a:gd name="T28" fmla="*/ 121 w 84"/>
                <a:gd name="T29" fmla="*/ 88 h 87"/>
                <a:gd name="T30" fmla="*/ 124 w 84"/>
                <a:gd name="T31" fmla="*/ 72 h 87"/>
                <a:gd name="T32" fmla="*/ 135 w 84"/>
                <a:gd name="T33" fmla="*/ 68 h 87"/>
                <a:gd name="T34" fmla="*/ 137 w 84"/>
                <a:gd name="T35" fmla="*/ 68 h 87"/>
                <a:gd name="T36" fmla="*/ 137 w 84"/>
                <a:gd name="T37" fmla="*/ 64 h 87"/>
                <a:gd name="T38" fmla="*/ 86 w 84"/>
                <a:gd name="T39" fmla="*/ 64 h 87"/>
                <a:gd name="T40" fmla="*/ 86 w 84"/>
                <a:gd name="T41" fmla="*/ 68 h 87"/>
                <a:gd name="T42" fmla="*/ 97 w 84"/>
                <a:gd name="T43" fmla="*/ 69 h 87"/>
                <a:gd name="T44" fmla="*/ 101 w 84"/>
                <a:gd name="T45" fmla="*/ 74 h 87"/>
                <a:gd name="T46" fmla="*/ 102 w 84"/>
                <a:gd name="T47" fmla="*/ 88 h 87"/>
                <a:gd name="T48" fmla="*/ 102 w 84"/>
                <a:gd name="T49" fmla="*/ 126 h 87"/>
                <a:gd name="T50" fmla="*/ 88 w 84"/>
                <a:gd name="T51" fmla="*/ 131 h 87"/>
                <a:gd name="T52" fmla="*/ 76 w 84"/>
                <a:gd name="T53" fmla="*/ 132 h 87"/>
                <a:gd name="T54" fmla="*/ 49 w 84"/>
                <a:gd name="T55" fmla="*/ 126 h 87"/>
                <a:gd name="T56" fmla="*/ 29 w 84"/>
                <a:gd name="T57" fmla="*/ 103 h 87"/>
                <a:gd name="T58" fmla="*/ 23 w 84"/>
                <a:gd name="T59" fmla="*/ 68 h 87"/>
                <a:gd name="T60" fmla="*/ 35 w 84"/>
                <a:gd name="T61" fmla="*/ 27 h 87"/>
                <a:gd name="T62" fmla="*/ 75 w 84"/>
                <a:gd name="T63" fmla="*/ 8 h 87"/>
                <a:gd name="T64" fmla="*/ 104 w 84"/>
                <a:gd name="T65" fmla="*/ 20 h 87"/>
                <a:gd name="T66" fmla="*/ 118 w 84"/>
                <a:gd name="T67" fmla="*/ 42 h 87"/>
                <a:gd name="T68" fmla="*/ 121 w 84"/>
                <a:gd name="T69" fmla="*/ 42 h 87"/>
                <a:gd name="T70" fmla="*/ 118 w 84"/>
                <a:gd name="T71" fmla="*/ 0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4" h="87">
                  <a:moveTo>
                    <a:pt x="72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70" y="2"/>
                    <a:pt x="69" y="4"/>
                    <a:pt x="69" y="4"/>
                  </a:cubicBezTo>
                  <a:cubicBezTo>
                    <a:pt x="68" y="5"/>
                    <a:pt x="68" y="5"/>
                    <a:pt x="67" y="5"/>
                  </a:cubicBezTo>
                  <a:cubicBezTo>
                    <a:pt x="66" y="5"/>
                    <a:pt x="64" y="5"/>
                    <a:pt x="62" y="4"/>
                  </a:cubicBezTo>
                  <a:cubicBezTo>
                    <a:pt x="58" y="2"/>
                    <a:pt x="54" y="1"/>
                    <a:pt x="52" y="1"/>
                  </a:cubicBezTo>
                  <a:cubicBezTo>
                    <a:pt x="49" y="0"/>
                    <a:pt x="47" y="0"/>
                    <a:pt x="44" y="0"/>
                  </a:cubicBezTo>
                  <a:cubicBezTo>
                    <a:pt x="35" y="0"/>
                    <a:pt x="28" y="2"/>
                    <a:pt x="22" y="5"/>
                  </a:cubicBezTo>
                  <a:cubicBezTo>
                    <a:pt x="15" y="10"/>
                    <a:pt x="9" y="16"/>
                    <a:pt x="5" y="24"/>
                  </a:cubicBezTo>
                  <a:cubicBezTo>
                    <a:pt x="2" y="30"/>
                    <a:pt x="0" y="37"/>
                    <a:pt x="0" y="45"/>
                  </a:cubicBezTo>
                  <a:cubicBezTo>
                    <a:pt x="0" y="55"/>
                    <a:pt x="3" y="63"/>
                    <a:pt x="9" y="71"/>
                  </a:cubicBezTo>
                  <a:cubicBezTo>
                    <a:pt x="17" y="81"/>
                    <a:pt x="30" y="87"/>
                    <a:pt x="46" y="87"/>
                  </a:cubicBezTo>
                  <a:cubicBezTo>
                    <a:pt x="51" y="87"/>
                    <a:pt x="56" y="86"/>
                    <a:pt x="61" y="85"/>
                  </a:cubicBezTo>
                  <a:cubicBezTo>
                    <a:pt x="65" y="84"/>
                    <a:pt x="70" y="82"/>
                    <a:pt x="74" y="79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74" y="49"/>
                    <a:pt x="75" y="46"/>
                    <a:pt x="76" y="45"/>
                  </a:cubicBezTo>
                  <a:cubicBezTo>
                    <a:pt x="77" y="43"/>
                    <a:pt x="79" y="42"/>
                    <a:pt x="82" y="42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5" y="42"/>
                    <a:pt x="57" y="42"/>
                    <a:pt x="59" y="43"/>
                  </a:cubicBezTo>
                  <a:cubicBezTo>
                    <a:pt x="60" y="43"/>
                    <a:pt x="61" y="44"/>
                    <a:pt x="62" y="46"/>
                  </a:cubicBezTo>
                  <a:cubicBezTo>
                    <a:pt x="62" y="47"/>
                    <a:pt x="63" y="50"/>
                    <a:pt x="63" y="54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0" y="79"/>
                    <a:pt x="57" y="80"/>
                    <a:pt x="54" y="81"/>
                  </a:cubicBezTo>
                  <a:cubicBezTo>
                    <a:pt x="52" y="82"/>
                    <a:pt x="49" y="82"/>
                    <a:pt x="46" y="82"/>
                  </a:cubicBezTo>
                  <a:cubicBezTo>
                    <a:pt x="40" y="82"/>
                    <a:pt x="35" y="81"/>
                    <a:pt x="30" y="78"/>
                  </a:cubicBezTo>
                  <a:cubicBezTo>
                    <a:pt x="25" y="75"/>
                    <a:pt x="21" y="70"/>
                    <a:pt x="18" y="64"/>
                  </a:cubicBezTo>
                  <a:cubicBezTo>
                    <a:pt x="15" y="57"/>
                    <a:pt x="14" y="50"/>
                    <a:pt x="14" y="42"/>
                  </a:cubicBezTo>
                  <a:cubicBezTo>
                    <a:pt x="14" y="32"/>
                    <a:pt x="16" y="24"/>
                    <a:pt x="21" y="17"/>
                  </a:cubicBezTo>
                  <a:cubicBezTo>
                    <a:pt x="26" y="9"/>
                    <a:pt x="34" y="4"/>
                    <a:pt x="45" y="4"/>
                  </a:cubicBezTo>
                  <a:cubicBezTo>
                    <a:pt x="52" y="4"/>
                    <a:pt x="59" y="7"/>
                    <a:pt x="64" y="12"/>
                  </a:cubicBezTo>
                  <a:cubicBezTo>
                    <a:pt x="67" y="15"/>
                    <a:pt x="70" y="20"/>
                    <a:pt x="72" y="26"/>
                  </a:cubicBezTo>
                  <a:cubicBezTo>
                    <a:pt x="74" y="26"/>
                    <a:pt x="74" y="26"/>
                    <a:pt x="74" y="26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5271" y="391"/>
              <a:ext cx="84" cy="98"/>
            </a:xfrm>
            <a:custGeom>
              <a:avLst/>
              <a:gdLst>
                <a:gd name="T0" fmla="*/ 116 w 74"/>
                <a:gd name="T1" fmla="*/ 0 h 86"/>
                <a:gd name="T2" fmla="*/ 112 w 74"/>
                <a:gd name="T3" fmla="*/ 0 h 86"/>
                <a:gd name="T4" fmla="*/ 109 w 74"/>
                <a:gd name="T5" fmla="*/ 8 h 86"/>
                <a:gd name="T6" fmla="*/ 106 w 74"/>
                <a:gd name="T7" fmla="*/ 9 h 86"/>
                <a:gd name="T8" fmla="*/ 98 w 74"/>
                <a:gd name="T9" fmla="*/ 8 h 86"/>
                <a:gd name="T10" fmla="*/ 69 w 74"/>
                <a:gd name="T11" fmla="*/ 0 h 86"/>
                <a:gd name="T12" fmla="*/ 34 w 74"/>
                <a:gd name="T13" fmla="*/ 9 h 86"/>
                <a:gd name="T14" fmla="*/ 9 w 74"/>
                <a:gd name="T15" fmla="*/ 35 h 86"/>
                <a:gd name="T16" fmla="*/ 0 w 74"/>
                <a:gd name="T17" fmla="*/ 74 h 86"/>
                <a:gd name="T18" fmla="*/ 12 w 74"/>
                <a:gd name="T19" fmla="*/ 120 h 86"/>
                <a:gd name="T20" fmla="*/ 66 w 74"/>
                <a:gd name="T21" fmla="*/ 146 h 86"/>
                <a:gd name="T22" fmla="*/ 99 w 74"/>
                <a:gd name="T23" fmla="*/ 137 h 86"/>
                <a:gd name="T24" fmla="*/ 123 w 74"/>
                <a:gd name="T25" fmla="*/ 109 h 86"/>
                <a:gd name="T26" fmla="*/ 120 w 74"/>
                <a:gd name="T27" fmla="*/ 106 h 86"/>
                <a:gd name="T28" fmla="*/ 98 w 74"/>
                <a:gd name="T29" fmla="*/ 130 h 86"/>
                <a:gd name="T30" fmla="*/ 74 w 74"/>
                <a:gd name="T31" fmla="*/ 137 h 86"/>
                <a:gd name="T32" fmla="*/ 47 w 74"/>
                <a:gd name="T33" fmla="*/ 129 h 86"/>
                <a:gd name="T34" fmla="*/ 28 w 74"/>
                <a:gd name="T35" fmla="*/ 108 h 86"/>
                <a:gd name="T36" fmla="*/ 23 w 74"/>
                <a:gd name="T37" fmla="*/ 74 h 86"/>
                <a:gd name="T38" fmla="*/ 28 w 74"/>
                <a:gd name="T39" fmla="*/ 35 h 86"/>
                <a:gd name="T40" fmla="*/ 47 w 74"/>
                <a:gd name="T41" fmla="*/ 13 h 86"/>
                <a:gd name="T42" fmla="*/ 73 w 74"/>
                <a:gd name="T43" fmla="*/ 8 h 86"/>
                <a:gd name="T44" fmla="*/ 98 w 74"/>
                <a:gd name="T45" fmla="*/ 15 h 86"/>
                <a:gd name="T46" fmla="*/ 116 w 74"/>
                <a:gd name="T47" fmla="*/ 47 h 86"/>
                <a:gd name="T48" fmla="*/ 120 w 74"/>
                <a:gd name="T49" fmla="*/ 47 h 86"/>
                <a:gd name="T50" fmla="*/ 116 w 74"/>
                <a:gd name="T51" fmla="*/ 0 h 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74" h="86">
                  <a:moveTo>
                    <a:pt x="70" y="0"/>
                  </a:moveTo>
                  <a:cubicBezTo>
                    <a:pt x="68" y="0"/>
                    <a:pt x="68" y="0"/>
                    <a:pt x="68" y="0"/>
                  </a:cubicBezTo>
                  <a:cubicBezTo>
                    <a:pt x="68" y="2"/>
                    <a:pt x="67" y="3"/>
                    <a:pt x="66" y="4"/>
                  </a:cubicBezTo>
                  <a:cubicBezTo>
                    <a:pt x="65" y="5"/>
                    <a:pt x="64" y="5"/>
                    <a:pt x="63" y="5"/>
                  </a:cubicBezTo>
                  <a:cubicBezTo>
                    <a:pt x="62" y="5"/>
                    <a:pt x="61" y="5"/>
                    <a:pt x="59" y="4"/>
                  </a:cubicBezTo>
                  <a:cubicBezTo>
                    <a:pt x="54" y="1"/>
                    <a:pt x="48" y="0"/>
                    <a:pt x="42" y="0"/>
                  </a:cubicBezTo>
                  <a:cubicBezTo>
                    <a:pt x="34" y="0"/>
                    <a:pt x="27" y="1"/>
                    <a:pt x="20" y="5"/>
                  </a:cubicBezTo>
                  <a:cubicBezTo>
                    <a:pt x="14" y="9"/>
                    <a:pt x="9" y="14"/>
                    <a:pt x="5" y="21"/>
                  </a:cubicBezTo>
                  <a:cubicBezTo>
                    <a:pt x="2" y="28"/>
                    <a:pt x="0" y="36"/>
                    <a:pt x="0" y="44"/>
                  </a:cubicBezTo>
                  <a:cubicBezTo>
                    <a:pt x="0" y="54"/>
                    <a:pt x="2" y="63"/>
                    <a:pt x="8" y="71"/>
                  </a:cubicBezTo>
                  <a:cubicBezTo>
                    <a:pt x="16" y="81"/>
                    <a:pt x="26" y="86"/>
                    <a:pt x="40" y="86"/>
                  </a:cubicBezTo>
                  <a:cubicBezTo>
                    <a:pt x="47" y="86"/>
                    <a:pt x="54" y="84"/>
                    <a:pt x="60" y="81"/>
                  </a:cubicBezTo>
                  <a:cubicBezTo>
                    <a:pt x="65" y="77"/>
                    <a:pt x="70" y="72"/>
                    <a:pt x="74" y="65"/>
                  </a:cubicBezTo>
                  <a:cubicBezTo>
                    <a:pt x="72" y="63"/>
                    <a:pt x="72" y="63"/>
                    <a:pt x="72" y="63"/>
                  </a:cubicBezTo>
                  <a:cubicBezTo>
                    <a:pt x="67" y="70"/>
                    <a:pt x="63" y="75"/>
                    <a:pt x="59" y="77"/>
                  </a:cubicBezTo>
                  <a:cubicBezTo>
                    <a:pt x="55" y="79"/>
                    <a:pt x="50" y="81"/>
                    <a:pt x="44" y="81"/>
                  </a:cubicBezTo>
                  <a:cubicBezTo>
                    <a:pt x="38" y="81"/>
                    <a:pt x="33" y="79"/>
                    <a:pt x="28" y="76"/>
                  </a:cubicBezTo>
                  <a:cubicBezTo>
                    <a:pt x="23" y="73"/>
                    <a:pt x="20" y="69"/>
                    <a:pt x="17" y="64"/>
                  </a:cubicBezTo>
                  <a:cubicBezTo>
                    <a:pt x="15" y="58"/>
                    <a:pt x="14" y="52"/>
                    <a:pt x="14" y="44"/>
                  </a:cubicBezTo>
                  <a:cubicBezTo>
                    <a:pt x="14" y="35"/>
                    <a:pt x="15" y="27"/>
                    <a:pt x="17" y="21"/>
                  </a:cubicBezTo>
                  <a:cubicBezTo>
                    <a:pt x="20" y="15"/>
                    <a:pt x="23" y="11"/>
                    <a:pt x="28" y="8"/>
                  </a:cubicBezTo>
                  <a:cubicBezTo>
                    <a:pt x="32" y="5"/>
                    <a:pt x="37" y="4"/>
                    <a:pt x="43" y="4"/>
                  </a:cubicBezTo>
                  <a:cubicBezTo>
                    <a:pt x="49" y="4"/>
                    <a:pt x="55" y="6"/>
                    <a:pt x="59" y="9"/>
                  </a:cubicBezTo>
                  <a:cubicBezTo>
                    <a:pt x="64" y="13"/>
                    <a:pt x="68" y="19"/>
                    <a:pt x="70" y="28"/>
                  </a:cubicBezTo>
                  <a:cubicBezTo>
                    <a:pt x="72" y="28"/>
                    <a:pt x="72" y="28"/>
                    <a:pt x="72" y="28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5556" y="423"/>
              <a:ext cx="70" cy="66"/>
            </a:xfrm>
            <a:custGeom>
              <a:avLst/>
              <a:gdLst>
                <a:gd name="T0" fmla="*/ 86 w 62"/>
                <a:gd name="T1" fmla="*/ 0 h 58"/>
                <a:gd name="T2" fmla="*/ 53 w 62"/>
                <a:gd name="T3" fmla="*/ 0 h 58"/>
                <a:gd name="T4" fmla="*/ 53 w 62"/>
                <a:gd name="T5" fmla="*/ 2 h 58"/>
                <a:gd name="T6" fmla="*/ 65 w 62"/>
                <a:gd name="T7" fmla="*/ 8 h 58"/>
                <a:gd name="T8" fmla="*/ 68 w 62"/>
                <a:gd name="T9" fmla="*/ 19 h 58"/>
                <a:gd name="T10" fmla="*/ 68 w 62"/>
                <a:gd name="T11" fmla="*/ 72 h 58"/>
                <a:gd name="T12" fmla="*/ 55 w 62"/>
                <a:gd name="T13" fmla="*/ 83 h 58"/>
                <a:gd name="T14" fmla="*/ 46 w 62"/>
                <a:gd name="T15" fmla="*/ 84 h 58"/>
                <a:gd name="T16" fmla="*/ 36 w 62"/>
                <a:gd name="T17" fmla="*/ 82 h 58"/>
                <a:gd name="T18" fmla="*/ 30 w 62"/>
                <a:gd name="T19" fmla="*/ 64 h 58"/>
                <a:gd name="T20" fmla="*/ 30 w 62"/>
                <a:gd name="T21" fmla="*/ 0 h 58"/>
                <a:gd name="T22" fmla="*/ 0 w 62"/>
                <a:gd name="T23" fmla="*/ 0 h 58"/>
                <a:gd name="T24" fmla="*/ 0 w 62"/>
                <a:gd name="T25" fmla="*/ 2 h 58"/>
                <a:gd name="T26" fmla="*/ 10 w 62"/>
                <a:gd name="T27" fmla="*/ 3 h 58"/>
                <a:gd name="T28" fmla="*/ 12 w 62"/>
                <a:gd name="T29" fmla="*/ 10 h 58"/>
                <a:gd name="T30" fmla="*/ 14 w 62"/>
                <a:gd name="T31" fmla="*/ 19 h 58"/>
                <a:gd name="T32" fmla="*/ 14 w 62"/>
                <a:gd name="T33" fmla="*/ 60 h 58"/>
                <a:gd name="T34" fmla="*/ 16 w 62"/>
                <a:gd name="T35" fmla="*/ 82 h 58"/>
                <a:gd name="T36" fmla="*/ 24 w 62"/>
                <a:gd name="T37" fmla="*/ 93 h 58"/>
                <a:gd name="T38" fmla="*/ 37 w 62"/>
                <a:gd name="T39" fmla="*/ 97 h 58"/>
                <a:gd name="T40" fmla="*/ 51 w 62"/>
                <a:gd name="T41" fmla="*/ 94 h 58"/>
                <a:gd name="T42" fmla="*/ 68 w 62"/>
                <a:gd name="T43" fmla="*/ 76 h 58"/>
                <a:gd name="T44" fmla="*/ 68 w 62"/>
                <a:gd name="T45" fmla="*/ 97 h 58"/>
                <a:gd name="T46" fmla="*/ 73 w 62"/>
                <a:gd name="T47" fmla="*/ 97 h 58"/>
                <a:gd name="T48" fmla="*/ 100 w 62"/>
                <a:gd name="T49" fmla="*/ 85 h 58"/>
                <a:gd name="T50" fmla="*/ 99 w 62"/>
                <a:gd name="T51" fmla="*/ 83 h 58"/>
                <a:gd name="T52" fmla="*/ 91 w 62"/>
                <a:gd name="T53" fmla="*/ 84 h 58"/>
                <a:gd name="T54" fmla="*/ 88 w 62"/>
                <a:gd name="T55" fmla="*/ 83 h 58"/>
                <a:gd name="T56" fmla="*/ 87 w 62"/>
                <a:gd name="T57" fmla="*/ 76 h 58"/>
                <a:gd name="T58" fmla="*/ 86 w 62"/>
                <a:gd name="T59" fmla="*/ 57 h 58"/>
                <a:gd name="T60" fmla="*/ 86 w 62"/>
                <a:gd name="T61" fmla="*/ 0 h 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8">
                  <a:moveTo>
                    <a:pt x="52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7" y="3"/>
                    <a:pt x="39" y="3"/>
                    <a:pt x="40" y="4"/>
                  </a:cubicBezTo>
                  <a:cubicBezTo>
                    <a:pt x="42" y="5"/>
                    <a:pt x="42" y="8"/>
                    <a:pt x="42" y="11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39" y="45"/>
                    <a:pt x="37" y="48"/>
                    <a:pt x="34" y="49"/>
                  </a:cubicBezTo>
                  <a:cubicBezTo>
                    <a:pt x="32" y="50"/>
                    <a:pt x="30" y="50"/>
                    <a:pt x="28" y="50"/>
                  </a:cubicBezTo>
                  <a:cubicBezTo>
                    <a:pt x="26" y="50"/>
                    <a:pt x="24" y="49"/>
                    <a:pt x="22" y="48"/>
                  </a:cubicBezTo>
                  <a:cubicBezTo>
                    <a:pt x="20" y="46"/>
                    <a:pt x="19" y="43"/>
                    <a:pt x="19" y="3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3"/>
                    <a:pt x="6" y="3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9" y="7"/>
                    <a:pt x="9" y="8"/>
                    <a:pt x="9" y="11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41"/>
                    <a:pt x="9" y="45"/>
                    <a:pt x="10" y="48"/>
                  </a:cubicBezTo>
                  <a:cubicBezTo>
                    <a:pt x="11" y="51"/>
                    <a:pt x="13" y="53"/>
                    <a:pt x="15" y="55"/>
                  </a:cubicBezTo>
                  <a:cubicBezTo>
                    <a:pt x="17" y="57"/>
                    <a:pt x="20" y="58"/>
                    <a:pt x="23" y="58"/>
                  </a:cubicBezTo>
                  <a:cubicBezTo>
                    <a:pt x="26" y="58"/>
                    <a:pt x="29" y="57"/>
                    <a:pt x="31" y="56"/>
                  </a:cubicBezTo>
                  <a:cubicBezTo>
                    <a:pt x="34" y="54"/>
                    <a:pt x="37" y="51"/>
                    <a:pt x="42" y="46"/>
                  </a:cubicBezTo>
                  <a:cubicBezTo>
                    <a:pt x="42" y="58"/>
                    <a:pt x="42" y="58"/>
                    <a:pt x="42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59" y="49"/>
                    <a:pt x="58" y="50"/>
                    <a:pt x="57" y="50"/>
                  </a:cubicBezTo>
                  <a:cubicBezTo>
                    <a:pt x="56" y="50"/>
                    <a:pt x="55" y="50"/>
                    <a:pt x="54" y="49"/>
                  </a:cubicBezTo>
                  <a:cubicBezTo>
                    <a:pt x="53" y="48"/>
                    <a:pt x="53" y="47"/>
                    <a:pt x="53" y="46"/>
                  </a:cubicBezTo>
                  <a:cubicBezTo>
                    <a:pt x="52" y="45"/>
                    <a:pt x="52" y="41"/>
                    <a:pt x="52" y="34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" name="Freeform 19"/>
            <p:cNvSpPr>
              <a:spLocks/>
            </p:cNvSpPr>
            <p:nvPr userDrawn="1"/>
          </p:nvSpPr>
          <p:spPr bwMode="auto">
            <a:xfrm>
              <a:off x="5537" y="539"/>
              <a:ext cx="70" cy="65"/>
            </a:xfrm>
            <a:custGeom>
              <a:avLst/>
              <a:gdLst>
                <a:gd name="T0" fmla="*/ 87 w 62"/>
                <a:gd name="T1" fmla="*/ 0 h 57"/>
                <a:gd name="T2" fmla="*/ 55 w 62"/>
                <a:gd name="T3" fmla="*/ 0 h 57"/>
                <a:gd name="T4" fmla="*/ 55 w 62"/>
                <a:gd name="T5" fmla="*/ 2 h 57"/>
                <a:gd name="T6" fmla="*/ 67 w 62"/>
                <a:gd name="T7" fmla="*/ 8 h 57"/>
                <a:gd name="T8" fmla="*/ 70 w 62"/>
                <a:gd name="T9" fmla="*/ 17 h 57"/>
                <a:gd name="T10" fmla="*/ 70 w 62"/>
                <a:gd name="T11" fmla="*/ 72 h 57"/>
                <a:gd name="T12" fmla="*/ 58 w 62"/>
                <a:gd name="T13" fmla="*/ 82 h 57"/>
                <a:gd name="T14" fmla="*/ 47 w 62"/>
                <a:gd name="T15" fmla="*/ 84 h 57"/>
                <a:gd name="T16" fmla="*/ 36 w 62"/>
                <a:gd name="T17" fmla="*/ 81 h 57"/>
                <a:gd name="T18" fmla="*/ 33 w 62"/>
                <a:gd name="T19" fmla="*/ 63 h 57"/>
                <a:gd name="T20" fmla="*/ 33 w 62"/>
                <a:gd name="T21" fmla="*/ 0 h 57"/>
                <a:gd name="T22" fmla="*/ 0 w 62"/>
                <a:gd name="T23" fmla="*/ 0 h 57"/>
                <a:gd name="T24" fmla="*/ 0 w 62"/>
                <a:gd name="T25" fmla="*/ 2 h 57"/>
                <a:gd name="T26" fmla="*/ 10 w 62"/>
                <a:gd name="T27" fmla="*/ 3 h 57"/>
                <a:gd name="T28" fmla="*/ 14 w 62"/>
                <a:gd name="T29" fmla="*/ 9 h 57"/>
                <a:gd name="T30" fmla="*/ 16 w 62"/>
                <a:gd name="T31" fmla="*/ 19 h 57"/>
                <a:gd name="T32" fmla="*/ 16 w 62"/>
                <a:gd name="T33" fmla="*/ 62 h 57"/>
                <a:gd name="T34" fmla="*/ 18 w 62"/>
                <a:gd name="T35" fmla="*/ 82 h 57"/>
                <a:gd name="T36" fmla="*/ 26 w 62"/>
                <a:gd name="T37" fmla="*/ 94 h 57"/>
                <a:gd name="T38" fmla="*/ 38 w 62"/>
                <a:gd name="T39" fmla="*/ 96 h 57"/>
                <a:gd name="T40" fmla="*/ 52 w 62"/>
                <a:gd name="T41" fmla="*/ 94 h 57"/>
                <a:gd name="T42" fmla="*/ 70 w 62"/>
                <a:gd name="T43" fmla="*/ 76 h 57"/>
                <a:gd name="T44" fmla="*/ 70 w 62"/>
                <a:gd name="T45" fmla="*/ 96 h 57"/>
                <a:gd name="T46" fmla="*/ 73 w 62"/>
                <a:gd name="T47" fmla="*/ 96 h 57"/>
                <a:gd name="T48" fmla="*/ 100 w 62"/>
                <a:gd name="T49" fmla="*/ 86 h 57"/>
                <a:gd name="T50" fmla="*/ 99 w 62"/>
                <a:gd name="T51" fmla="*/ 82 h 57"/>
                <a:gd name="T52" fmla="*/ 91 w 62"/>
                <a:gd name="T53" fmla="*/ 83 h 57"/>
                <a:gd name="T54" fmla="*/ 89 w 62"/>
                <a:gd name="T55" fmla="*/ 83 h 57"/>
                <a:gd name="T56" fmla="*/ 87 w 62"/>
                <a:gd name="T57" fmla="*/ 76 h 57"/>
                <a:gd name="T58" fmla="*/ 87 w 62"/>
                <a:gd name="T59" fmla="*/ 57 h 57"/>
                <a:gd name="T60" fmla="*/ 87 w 62"/>
                <a:gd name="T61" fmla="*/ 0 h 5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7">
                  <a:moveTo>
                    <a:pt x="53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7" y="2"/>
                    <a:pt x="40" y="3"/>
                    <a:pt x="41" y="4"/>
                  </a:cubicBezTo>
                  <a:cubicBezTo>
                    <a:pt x="42" y="5"/>
                    <a:pt x="43" y="7"/>
                    <a:pt x="43" y="10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40" y="45"/>
                    <a:pt x="37" y="47"/>
                    <a:pt x="35" y="48"/>
                  </a:cubicBezTo>
                  <a:cubicBezTo>
                    <a:pt x="33" y="49"/>
                    <a:pt x="31" y="50"/>
                    <a:pt x="29" y="50"/>
                  </a:cubicBezTo>
                  <a:cubicBezTo>
                    <a:pt x="26" y="50"/>
                    <a:pt x="24" y="49"/>
                    <a:pt x="22" y="47"/>
                  </a:cubicBezTo>
                  <a:cubicBezTo>
                    <a:pt x="21" y="46"/>
                    <a:pt x="20" y="42"/>
                    <a:pt x="20" y="3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2"/>
                    <a:pt x="6" y="3"/>
                  </a:cubicBezTo>
                  <a:cubicBezTo>
                    <a:pt x="7" y="3"/>
                    <a:pt x="8" y="4"/>
                    <a:pt x="9" y="5"/>
                  </a:cubicBezTo>
                  <a:cubicBezTo>
                    <a:pt x="9" y="6"/>
                    <a:pt x="10" y="8"/>
                    <a:pt x="10" y="11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0" y="41"/>
                    <a:pt x="10" y="45"/>
                    <a:pt x="11" y="48"/>
                  </a:cubicBezTo>
                  <a:cubicBezTo>
                    <a:pt x="12" y="50"/>
                    <a:pt x="13" y="53"/>
                    <a:pt x="16" y="55"/>
                  </a:cubicBezTo>
                  <a:cubicBezTo>
                    <a:pt x="18" y="56"/>
                    <a:pt x="21" y="57"/>
                    <a:pt x="24" y="57"/>
                  </a:cubicBezTo>
                  <a:cubicBezTo>
                    <a:pt x="27" y="57"/>
                    <a:pt x="29" y="57"/>
                    <a:pt x="32" y="55"/>
                  </a:cubicBezTo>
                  <a:cubicBezTo>
                    <a:pt x="34" y="54"/>
                    <a:pt x="38" y="51"/>
                    <a:pt x="43" y="46"/>
                  </a:cubicBezTo>
                  <a:cubicBezTo>
                    <a:pt x="43" y="57"/>
                    <a:pt x="43" y="57"/>
                    <a:pt x="43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9"/>
                    <a:pt x="58" y="49"/>
                    <a:pt x="57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4" y="48"/>
                    <a:pt x="54" y="47"/>
                    <a:pt x="53" y="46"/>
                  </a:cubicBezTo>
                  <a:cubicBezTo>
                    <a:pt x="53" y="44"/>
                    <a:pt x="53" y="40"/>
                    <a:pt x="53" y="34"/>
                  </a:cubicBezTo>
                  <a:lnTo>
                    <a:pt x="53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" name="Freeform 20"/>
            <p:cNvSpPr>
              <a:spLocks/>
            </p:cNvSpPr>
            <p:nvPr userDrawn="1"/>
          </p:nvSpPr>
          <p:spPr bwMode="auto">
            <a:xfrm>
              <a:off x="5430" y="422"/>
              <a:ext cx="69" cy="64"/>
            </a:xfrm>
            <a:custGeom>
              <a:avLst/>
              <a:gdLst>
                <a:gd name="T0" fmla="*/ 33 w 61"/>
                <a:gd name="T1" fmla="*/ 17 h 57"/>
                <a:gd name="T2" fmla="*/ 33 w 61"/>
                <a:gd name="T3" fmla="*/ 0 h 57"/>
                <a:gd name="T4" fmla="*/ 27 w 61"/>
                <a:gd name="T5" fmla="*/ 0 h 57"/>
                <a:gd name="T6" fmla="*/ 0 w 61"/>
                <a:gd name="T7" fmla="*/ 10 h 57"/>
                <a:gd name="T8" fmla="*/ 1 w 61"/>
                <a:gd name="T9" fmla="*/ 13 h 57"/>
                <a:gd name="T10" fmla="*/ 9 w 61"/>
                <a:gd name="T11" fmla="*/ 12 h 57"/>
                <a:gd name="T12" fmla="*/ 12 w 61"/>
                <a:gd name="T13" fmla="*/ 12 h 57"/>
                <a:gd name="T14" fmla="*/ 14 w 61"/>
                <a:gd name="T15" fmla="*/ 17 h 57"/>
                <a:gd name="T16" fmla="*/ 16 w 61"/>
                <a:gd name="T17" fmla="*/ 38 h 57"/>
                <a:gd name="T18" fmla="*/ 16 w 61"/>
                <a:gd name="T19" fmla="*/ 70 h 57"/>
                <a:gd name="T20" fmla="*/ 12 w 61"/>
                <a:gd name="T21" fmla="*/ 84 h 57"/>
                <a:gd name="T22" fmla="*/ 2 w 61"/>
                <a:gd name="T23" fmla="*/ 89 h 57"/>
                <a:gd name="T24" fmla="*/ 1 w 61"/>
                <a:gd name="T25" fmla="*/ 89 h 57"/>
                <a:gd name="T26" fmla="*/ 1 w 61"/>
                <a:gd name="T27" fmla="*/ 91 h 57"/>
                <a:gd name="T28" fmla="*/ 48 w 61"/>
                <a:gd name="T29" fmla="*/ 91 h 57"/>
                <a:gd name="T30" fmla="*/ 48 w 61"/>
                <a:gd name="T31" fmla="*/ 89 h 57"/>
                <a:gd name="T32" fmla="*/ 37 w 61"/>
                <a:gd name="T33" fmla="*/ 85 h 57"/>
                <a:gd name="T34" fmla="*/ 35 w 61"/>
                <a:gd name="T35" fmla="*/ 81 h 57"/>
                <a:gd name="T36" fmla="*/ 33 w 61"/>
                <a:gd name="T37" fmla="*/ 70 h 57"/>
                <a:gd name="T38" fmla="*/ 33 w 61"/>
                <a:gd name="T39" fmla="*/ 24 h 57"/>
                <a:gd name="T40" fmla="*/ 55 w 61"/>
                <a:gd name="T41" fmla="*/ 11 h 57"/>
                <a:gd name="T42" fmla="*/ 67 w 61"/>
                <a:gd name="T43" fmla="*/ 17 h 57"/>
                <a:gd name="T44" fmla="*/ 70 w 61"/>
                <a:gd name="T45" fmla="*/ 35 h 57"/>
                <a:gd name="T46" fmla="*/ 70 w 61"/>
                <a:gd name="T47" fmla="*/ 70 h 57"/>
                <a:gd name="T48" fmla="*/ 70 w 61"/>
                <a:gd name="T49" fmla="*/ 80 h 57"/>
                <a:gd name="T50" fmla="*/ 66 w 61"/>
                <a:gd name="T51" fmla="*/ 85 h 57"/>
                <a:gd name="T52" fmla="*/ 58 w 61"/>
                <a:gd name="T53" fmla="*/ 89 h 57"/>
                <a:gd name="T54" fmla="*/ 55 w 61"/>
                <a:gd name="T55" fmla="*/ 89 h 57"/>
                <a:gd name="T56" fmla="*/ 55 w 61"/>
                <a:gd name="T57" fmla="*/ 91 h 57"/>
                <a:gd name="T58" fmla="*/ 100 w 61"/>
                <a:gd name="T59" fmla="*/ 91 h 57"/>
                <a:gd name="T60" fmla="*/ 100 w 61"/>
                <a:gd name="T61" fmla="*/ 89 h 57"/>
                <a:gd name="T62" fmla="*/ 90 w 61"/>
                <a:gd name="T63" fmla="*/ 85 h 57"/>
                <a:gd name="T64" fmla="*/ 88 w 61"/>
                <a:gd name="T65" fmla="*/ 82 h 57"/>
                <a:gd name="T66" fmla="*/ 87 w 61"/>
                <a:gd name="T67" fmla="*/ 70 h 57"/>
                <a:gd name="T68" fmla="*/ 87 w 61"/>
                <a:gd name="T69" fmla="*/ 34 h 57"/>
                <a:gd name="T70" fmla="*/ 86 w 61"/>
                <a:gd name="T71" fmla="*/ 13 h 57"/>
                <a:gd name="T72" fmla="*/ 76 w 61"/>
                <a:gd name="T73" fmla="*/ 2 h 57"/>
                <a:gd name="T74" fmla="*/ 62 w 61"/>
                <a:gd name="T75" fmla="*/ 0 h 57"/>
                <a:gd name="T76" fmla="*/ 33 w 61"/>
                <a:gd name="T77" fmla="*/ 17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9" y="9"/>
                    <a:pt x="9" y="10"/>
                    <a:pt x="9" y="11"/>
                  </a:cubicBezTo>
                  <a:cubicBezTo>
                    <a:pt x="10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1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5" y="10"/>
                    <a:pt x="29" y="7"/>
                    <a:pt x="34" y="7"/>
                  </a:cubicBezTo>
                  <a:cubicBezTo>
                    <a:pt x="37" y="7"/>
                    <a:pt x="40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3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8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2" y="9"/>
                  </a:cubicBezTo>
                  <a:cubicBezTo>
                    <a:pt x="50" y="6"/>
                    <a:pt x="49" y="3"/>
                    <a:pt x="46" y="2"/>
                  </a:cubicBezTo>
                  <a:cubicBezTo>
                    <a:pt x="44" y="0"/>
                    <a:pt x="42" y="0"/>
                    <a:pt x="38" y="0"/>
                  </a:cubicBezTo>
                  <a:cubicBezTo>
                    <a:pt x="33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1" name="Freeform 21"/>
            <p:cNvSpPr>
              <a:spLocks/>
            </p:cNvSpPr>
            <p:nvPr userDrawn="1"/>
          </p:nvSpPr>
          <p:spPr bwMode="auto">
            <a:xfrm>
              <a:off x="5747" y="422"/>
              <a:ext cx="68" cy="64"/>
            </a:xfrm>
            <a:custGeom>
              <a:avLst/>
              <a:gdLst>
                <a:gd name="T0" fmla="*/ 31 w 61"/>
                <a:gd name="T1" fmla="*/ 17 h 57"/>
                <a:gd name="T2" fmla="*/ 31 w 61"/>
                <a:gd name="T3" fmla="*/ 0 h 57"/>
                <a:gd name="T4" fmla="*/ 26 w 61"/>
                <a:gd name="T5" fmla="*/ 0 h 57"/>
                <a:gd name="T6" fmla="*/ 0 w 61"/>
                <a:gd name="T7" fmla="*/ 10 h 57"/>
                <a:gd name="T8" fmla="*/ 1 w 61"/>
                <a:gd name="T9" fmla="*/ 13 h 57"/>
                <a:gd name="T10" fmla="*/ 9 w 61"/>
                <a:gd name="T11" fmla="*/ 12 h 57"/>
                <a:gd name="T12" fmla="*/ 12 w 61"/>
                <a:gd name="T13" fmla="*/ 12 h 57"/>
                <a:gd name="T14" fmla="*/ 13 w 61"/>
                <a:gd name="T15" fmla="*/ 17 h 57"/>
                <a:gd name="T16" fmla="*/ 14 w 61"/>
                <a:gd name="T17" fmla="*/ 38 h 57"/>
                <a:gd name="T18" fmla="*/ 14 w 61"/>
                <a:gd name="T19" fmla="*/ 70 h 57"/>
                <a:gd name="T20" fmla="*/ 12 w 61"/>
                <a:gd name="T21" fmla="*/ 84 h 57"/>
                <a:gd name="T22" fmla="*/ 2 w 61"/>
                <a:gd name="T23" fmla="*/ 89 h 57"/>
                <a:gd name="T24" fmla="*/ 1 w 61"/>
                <a:gd name="T25" fmla="*/ 89 h 57"/>
                <a:gd name="T26" fmla="*/ 1 w 61"/>
                <a:gd name="T27" fmla="*/ 91 h 57"/>
                <a:gd name="T28" fmla="*/ 45 w 61"/>
                <a:gd name="T29" fmla="*/ 91 h 57"/>
                <a:gd name="T30" fmla="*/ 45 w 61"/>
                <a:gd name="T31" fmla="*/ 89 h 57"/>
                <a:gd name="T32" fmla="*/ 36 w 61"/>
                <a:gd name="T33" fmla="*/ 85 h 57"/>
                <a:gd name="T34" fmla="*/ 31 w 61"/>
                <a:gd name="T35" fmla="*/ 81 h 57"/>
                <a:gd name="T36" fmla="*/ 31 w 61"/>
                <a:gd name="T37" fmla="*/ 70 h 57"/>
                <a:gd name="T38" fmla="*/ 31 w 61"/>
                <a:gd name="T39" fmla="*/ 24 h 57"/>
                <a:gd name="T40" fmla="*/ 52 w 61"/>
                <a:gd name="T41" fmla="*/ 11 h 57"/>
                <a:gd name="T42" fmla="*/ 64 w 61"/>
                <a:gd name="T43" fmla="*/ 17 h 57"/>
                <a:gd name="T44" fmla="*/ 67 w 61"/>
                <a:gd name="T45" fmla="*/ 35 h 57"/>
                <a:gd name="T46" fmla="*/ 67 w 61"/>
                <a:gd name="T47" fmla="*/ 70 h 57"/>
                <a:gd name="T48" fmla="*/ 65 w 61"/>
                <a:gd name="T49" fmla="*/ 80 h 57"/>
                <a:gd name="T50" fmla="*/ 62 w 61"/>
                <a:gd name="T51" fmla="*/ 85 h 57"/>
                <a:gd name="T52" fmla="*/ 54 w 61"/>
                <a:gd name="T53" fmla="*/ 89 h 57"/>
                <a:gd name="T54" fmla="*/ 52 w 61"/>
                <a:gd name="T55" fmla="*/ 89 h 57"/>
                <a:gd name="T56" fmla="*/ 52 w 61"/>
                <a:gd name="T57" fmla="*/ 91 h 57"/>
                <a:gd name="T58" fmla="*/ 95 w 61"/>
                <a:gd name="T59" fmla="*/ 91 h 57"/>
                <a:gd name="T60" fmla="*/ 95 w 61"/>
                <a:gd name="T61" fmla="*/ 89 h 57"/>
                <a:gd name="T62" fmla="*/ 86 w 61"/>
                <a:gd name="T63" fmla="*/ 85 h 57"/>
                <a:gd name="T64" fmla="*/ 84 w 61"/>
                <a:gd name="T65" fmla="*/ 82 h 57"/>
                <a:gd name="T66" fmla="*/ 82 w 61"/>
                <a:gd name="T67" fmla="*/ 70 h 57"/>
                <a:gd name="T68" fmla="*/ 82 w 61"/>
                <a:gd name="T69" fmla="*/ 34 h 57"/>
                <a:gd name="T70" fmla="*/ 79 w 61"/>
                <a:gd name="T71" fmla="*/ 13 h 57"/>
                <a:gd name="T72" fmla="*/ 71 w 61"/>
                <a:gd name="T73" fmla="*/ 2 h 57"/>
                <a:gd name="T74" fmla="*/ 58 w 61"/>
                <a:gd name="T75" fmla="*/ 0 h 57"/>
                <a:gd name="T76" fmla="*/ 31 w 61"/>
                <a:gd name="T77" fmla="*/ 17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8" y="9"/>
                    <a:pt x="9" y="10"/>
                    <a:pt x="9" y="11"/>
                  </a:cubicBezTo>
                  <a:cubicBezTo>
                    <a:pt x="9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0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4" y="10"/>
                    <a:pt x="29" y="7"/>
                    <a:pt x="34" y="7"/>
                  </a:cubicBezTo>
                  <a:cubicBezTo>
                    <a:pt x="37" y="7"/>
                    <a:pt x="39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2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7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1" y="9"/>
                  </a:cubicBezTo>
                  <a:cubicBezTo>
                    <a:pt x="50" y="6"/>
                    <a:pt x="48" y="3"/>
                    <a:pt x="46" y="2"/>
                  </a:cubicBezTo>
                  <a:cubicBezTo>
                    <a:pt x="44" y="0"/>
                    <a:pt x="41" y="0"/>
                    <a:pt x="38" y="0"/>
                  </a:cubicBezTo>
                  <a:cubicBezTo>
                    <a:pt x="32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5424" y="537"/>
              <a:ext cx="47" cy="66"/>
            </a:xfrm>
            <a:custGeom>
              <a:avLst/>
              <a:gdLst>
                <a:gd name="T0" fmla="*/ 31 w 42"/>
                <a:gd name="T1" fmla="*/ 0 h 58"/>
                <a:gd name="T2" fmla="*/ 27 w 42"/>
                <a:gd name="T3" fmla="*/ 0 h 58"/>
                <a:gd name="T4" fmla="*/ 0 w 42"/>
                <a:gd name="T5" fmla="*/ 11 h 58"/>
                <a:gd name="T6" fmla="*/ 1 w 42"/>
                <a:gd name="T7" fmla="*/ 15 h 58"/>
                <a:gd name="T8" fmla="*/ 9 w 42"/>
                <a:gd name="T9" fmla="*/ 13 h 58"/>
                <a:gd name="T10" fmla="*/ 12 w 42"/>
                <a:gd name="T11" fmla="*/ 15 h 58"/>
                <a:gd name="T12" fmla="*/ 13 w 42"/>
                <a:gd name="T13" fmla="*/ 20 h 58"/>
                <a:gd name="T14" fmla="*/ 15 w 42"/>
                <a:gd name="T15" fmla="*/ 39 h 58"/>
                <a:gd name="T16" fmla="*/ 15 w 42"/>
                <a:gd name="T17" fmla="*/ 75 h 58"/>
                <a:gd name="T18" fmla="*/ 13 w 42"/>
                <a:gd name="T19" fmla="*/ 85 h 58"/>
                <a:gd name="T20" fmla="*/ 11 w 42"/>
                <a:gd name="T21" fmla="*/ 90 h 58"/>
                <a:gd name="T22" fmla="*/ 1 w 42"/>
                <a:gd name="T23" fmla="*/ 93 h 58"/>
                <a:gd name="T24" fmla="*/ 1 w 42"/>
                <a:gd name="T25" fmla="*/ 97 h 58"/>
                <a:gd name="T26" fmla="*/ 45 w 42"/>
                <a:gd name="T27" fmla="*/ 97 h 58"/>
                <a:gd name="T28" fmla="*/ 45 w 42"/>
                <a:gd name="T29" fmla="*/ 93 h 58"/>
                <a:gd name="T30" fmla="*/ 38 w 42"/>
                <a:gd name="T31" fmla="*/ 90 h 58"/>
                <a:gd name="T32" fmla="*/ 34 w 42"/>
                <a:gd name="T33" fmla="*/ 86 h 58"/>
                <a:gd name="T34" fmla="*/ 31 w 42"/>
                <a:gd name="T35" fmla="*/ 75 h 58"/>
                <a:gd name="T36" fmla="*/ 31 w 42"/>
                <a:gd name="T37" fmla="*/ 30 h 58"/>
                <a:gd name="T38" fmla="*/ 39 w 42"/>
                <a:gd name="T39" fmla="*/ 17 h 58"/>
                <a:gd name="T40" fmla="*/ 44 w 42"/>
                <a:gd name="T41" fmla="*/ 13 h 58"/>
                <a:gd name="T42" fmla="*/ 50 w 42"/>
                <a:gd name="T43" fmla="*/ 19 h 58"/>
                <a:gd name="T44" fmla="*/ 56 w 42"/>
                <a:gd name="T45" fmla="*/ 22 h 58"/>
                <a:gd name="T46" fmla="*/ 63 w 42"/>
                <a:gd name="T47" fmla="*/ 19 h 58"/>
                <a:gd name="T48" fmla="*/ 66 w 42"/>
                <a:gd name="T49" fmla="*/ 11 h 58"/>
                <a:gd name="T50" fmla="*/ 63 w 42"/>
                <a:gd name="T51" fmla="*/ 2 h 58"/>
                <a:gd name="T52" fmla="*/ 54 w 42"/>
                <a:gd name="T53" fmla="*/ 0 h 58"/>
                <a:gd name="T54" fmla="*/ 31 w 42"/>
                <a:gd name="T55" fmla="*/ 22 h 58"/>
                <a:gd name="T56" fmla="*/ 31 w 42"/>
                <a:gd name="T57" fmla="*/ 0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2" h="58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3"/>
                    <a:pt x="10" y="17"/>
                    <a:pt x="10" y="23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8"/>
                    <a:pt x="9" y="50"/>
                    <a:pt x="9" y="51"/>
                  </a:cubicBezTo>
                  <a:cubicBezTo>
                    <a:pt x="9" y="52"/>
                    <a:pt x="8" y="53"/>
                    <a:pt x="7" y="54"/>
                  </a:cubicBezTo>
                  <a:cubicBezTo>
                    <a:pt x="6" y="55"/>
                    <a:pt x="4" y="55"/>
                    <a:pt x="1" y="55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7" y="55"/>
                    <a:pt x="25" y="55"/>
                    <a:pt x="24" y="54"/>
                  </a:cubicBezTo>
                  <a:cubicBezTo>
                    <a:pt x="22" y="54"/>
                    <a:pt x="21" y="53"/>
                    <a:pt x="21" y="52"/>
                  </a:cubicBezTo>
                  <a:cubicBezTo>
                    <a:pt x="20" y="50"/>
                    <a:pt x="20" y="48"/>
                    <a:pt x="20" y="45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2" y="14"/>
                    <a:pt x="23" y="11"/>
                    <a:pt x="25" y="10"/>
                  </a:cubicBezTo>
                  <a:cubicBezTo>
                    <a:pt x="26" y="9"/>
                    <a:pt x="27" y="8"/>
                    <a:pt x="28" y="8"/>
                  </a:cubicBezTo>
                  <a:cubicBezTo>
                    <a:pt x="29" y="8"/>
                    <a:pt x="30" y="9"/>
                    <a:pt x="32" y="11"/>
                  </a:cubicBezTo>
                  <a:cubicBezTo>
                    <a:pt x="33" y="12"/>
                    <a:pt x="35" y="13"/>
                    <a:pt x="36" y="13"/>
                  </a:cubicBezTo>
                  <a:cubicBezTo>
                    <a:pt x="38" y="13"/>
                    <a:pt x="39" y="12"/>
                    <a:pt x="40" y="11"/>
                  </a:cubicBezTo>
                  <a:cubicBezTo>
                    <a:pt x="41" y="10"/>
                    <a:pt x="42" y="9"/>
                    <a:pt x="42" y="7"/>
                  </a:cubicBezTo>
                  <a:cubicBezTo>
                    <a:pt x="42" y="5"/>
                    <a:pt x="41" y="4"/>
                    <a:pt x="40" y="2"/>
                  </a:cubicBezTo>
                  <a:cubicBezTo>
                    <a:pt x="38" y="1"/>
                    <a:pt x="36" y="0"/>
                    <a:pt x="34" y="0"/>
                  </a:cubicBezTo>
                  <a:cubicBezTo>
                    <a:pt x="29" y="0"/>
                    <a:pt x="24" y="4"/>
                    <a:pt x="20" y="13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07" y="422"/>
              <a:ext cx="43" cy="67"/>
            </a:xfrm>
            <a:custGeom>
              <a:avLst/>
              <a:gdLst>
                <a:gd name="T0" fmla="*/ 55 w 38"/>
                <a:gd name="T1" fmla="*/ 0 h 59"/>
                <a:gd name="T2" fmla="*/ 52 w 38"/>
                <a:gd name="T3" fmla="*/ 0 h 59"/>
                <a:gd name="T4" fmla="*/ 51 w 38"/>
                <a:gd name="T5" fmla="*/ 2 h 59"/>
                <a:gd name="T6" fmla="*/ 48 w 38"/>
                <a:gd name="T7" fmla="*/ 2 h 59"/>
                <a:gd name="T8" fmla="*/ 41 w 38"/>
                <a:gd name="T9" fmla="*/ 1 h 59"/>
                <a:gd name="T10" fmla="*/ 28 w 38"/>
                <a:gd name="T11" fmla="*/ 0 h 59"/>
                <a:gd name="T12" fmla="*/ 9 w 38"/>
                <a:gd name="T13" fmla="*/ 8 h 59"/>
                <a:gd name="T14" fmla="*/ 0 w 38"/>
                <a:gd name="T15" fmla="*/ 26 h 59"/>
                <a:gd name="T16" fmla="*/ 3 w 38"/>
                <a:gd name="T17" fmla="*/ 41 h 59"/>
                <a:gd name="T18" fmla="*/ 23 w 38"/>
                <a:gd name="T19" fmla="*/ 53 h 59"/>
                <a:gd name="T20" fmla="*/ 42 w 38"/>
                <a:gd name="T21" fmla="*/ 66 h 59"/>
                <a:gd name="T22" fmla="*/ 48 w 38"/>
                <a:gd name="T23" fmla="*/ 77 h 59"/>
                <a:gd name="T24" fmla="*/ 42 w 38"/>
                <a:gd name="T25" fmla="*/ 87 h 59"/>
                <a:gd name="T26" fmla="*/ 33 w 38"/>
                <a:gd name="T27" fmla="*/ 90 h 59"/>
                <a:gd name="T28" fmla="*/ 14 w 38"/>
                <a:gd name="T29" fmla="*/ 85 h 59"/>
                <a:gd name="T30" fmla="*/ 2 w 38"/>
                <a:gd name="T31" fmla="*/ 64 h 59"/>
                <a:gd name="T32" fmla="*/ 0 w 38"/>
                <a:gd name="T33" fmla="*/ 64 h 59"/>
                <a:gd name="T34" fmla="*/ 0 w 38"/>
                <a:gd name="T35" fmla="*/ 97 h 59"/>
                <a:gd name="T36" fmla="*/ 2 w 38"/>
                <a:gd name="T37" fmla="*/ 97 h 59"/>
                <a:gd name="T38" fmla="*/ 9 w 38"/>
                <a:gd name="T39" fmla="*/ 94 h 59"/>
                <a:gd name="T40" fmla="*/ 12 w 38"/>
                <a:gd name="T41" fmla="*/ 95 h 59"/>
                <a:gd name="T42" fmla="*/ 33 w 38"/>
                <a:gd name="T43" fmla="*/ 98 h 59"/>
                <a:gd name="T44" fmla="*/ 52 w 38"/>
                <a:gd name="T45" fmla="*/ 89 h 59"/>
                <a:gd name="T46" fmla="*/ 62 w 38"/>
                <a:gd name="T47" fmla="*/ 70 h 59"/>
                <a:gd name="T48" fmla="*/ 42 w 38"/>
                <a:gd name="T49" fmla="*/ 44 h 59"/>
                <a:gd name="T50" fmla="*/ 28 w 38"/>
                <a:gd name="T51" fmla="*/ 36 h 59"/>
                <a:gd name="T52" fmla="*/ 14 w 38"/>
                <a:gd name="T53" fmla="*/ 26 h 59"/>
                <a:gd name="T54" fmla="*/ 11 w 38"/>
                <a:gd name="T55" fmla="*/ 16 h 59"/>
                <a:gd name="T56" fmla="*/ 16 w 38"/>
                <a:gd name="T57" fmla="*/ 10 h 59"/>
                <a:gd name="T58" fmla="*/ 28 w 38"/>
                <a:gd name="T59" fmla="*/ 3 h 59"/>
                <a:gd name="T60" fmla="*/ 42 w 38"/>
                <a:gd name="T61" fmla="*/ 10 h 59"/>
                <a:gd name="T62" fmla="*/ 52 w 38"/>
                <a:gd name="T63" fmla="*/ 32 h 59"/>
                <a:gd name="T64" fmla="*/ 55 w 38"/>
                <a:gd name="T65" fmla="*/ 32 h 59"/>
                <a:gd name="T66" fmla="*/ 55 w 38"/>
                <a:gd name="T67" fmla="*/ 0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" h="59">
                  <a:moveTo>
                    <a:pt x="34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1" y="1"/>
                    <a:pt x="31" y="1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28" y="2"/>
                    <a:pt x="27" y="2"/>
                    <a:pt x="25" y="1"/>
                  </a:cubicBezTo>
                  <a:cubicBezTo>
                    <a:pt x="22" y="0"/>
                    <a:pt x="19" y="0"/>
                    <a:pt x="17" y="0"/>
                  </a:cubicBezTo>
                  <a:cubicBezTo>
                    <a:pt x="12" y="0"/>
                    <a:pt x="8" y="1"/>
                    <a:pt x="5" y="4"/>
                  </a:cubicBezTo>
                  <a:cubicBezTo>
                    <a:pt x="2" y="7"/>
                    <a:pt x="0" y="11"/>
                    <a:pt x="0" y="16"/>
                  </a:cubicBezTo>
                  <a:cubicBezTo>
                    <a:pt x="0" y="19"/>
                    <a:pt x="1" y="22"/>
                    <a:pt x="3" y="25"/>
                  </a:cubicBezTo>
                  <a:cubicBezTo>
                    <a:pt x="5" y="27"/>
                    <a:pt x="8" y="30"/>
                    <a:pt x="14" y="32"/>
                  </a:cubicBezTo>
                  <a:cubicBezTo>
                    <a:pt x="20" y="35"/>
                    <a:pt x="24" y="38"/>
                    <a:pt x="26" y="40"/>
                  </a:cubicBezTo>
                  <a:cubicBezTo>
                    <a:pt x="28" y="42"/>
                    <a:pt x="29" y="44"/>
                    <a:pt x="29" y="47"/>
                  </a:cubicBezTo>
                  <a:cubicBezTo>
                    <a:pt x="29" y="49"/>
                    <a:pt x="28" y="51"/>
                    <a:pt x="26" y="53"/>
                  </a:cubicBezTo>
                  <a:cubicBezTo>
                    <a:pt x="25" y="54"/>
                    <a:pt x="22" y="55"/>
                    <a:pt x="20" y="55"/>
                  </a:cubicBezTo>
                  <a:cubicBezTo>
                    <a:pt x="16" y="55"/>
                    <a:pt x="12" y="54"/>
                    <a:pt x="9" y="51"/>
                  </a:cubicBezTo>
                  <a:cubicBezTo>
                    <a:pt x="6" y="48"/>
                    <a:pt x="3" y="44"/>
                    <a:pt x="2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3" y="57"/>
                    <a:pt x="4" y="56"/>
                    <a:pt x="5" y="56"/>
                  </a:cubicBezTo>
                  <a:cubicBezTo>
                    <a:pt x="5" y="56"/>
                    <a:pt x="6" y="57"/>
                    <a:pt x="8" y="57"/>
                  </a:cubicBezTo>
                  <a:cubicBezTo>
                    <a:pt x="12" y="58"/>
                    <a:pt x="16" y="59"/>
                    <a:pt x="20" y="59"/>
                  </a:cubicBezTo>
                  <a:cubicBezTo>
                    <a:pt x="24" y="59"/>
                    <a:pt x="29" y="57"/>
                    <a:pt x="32" y="54"/>
                  </a:cubicBezTo>
                  <a:cubicBezTo>
                    <a:pt x="36" y="51"/>
                    <a:pt x="38" y="47"/>
                    <a:pt x="38" y="42"/>
                  </a:cubicBezTo>
                  <a:cubicBezTo>
                    <a:pt x="38" y="35"/>
                    <a:pt x="34" y="30"/>
                    <a:pt x="26" y="26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3" y="20"/>
                    <a:pt x="10" y="18"/>
                    <a:pt x="9" y="16"/>
                  </a:cubicBezTo>
                  <a:cubicBezTo>
                    <a:pt x="8" y="15"/>
                    <a:pt x="7" y="13"/>
                    <a:pt x="7" y="10"/>
                  </a:cubicBezTo>
                  <a:cubicBezTo>
                    <a:pt x="7" y="9"/>
                    <a:pt x="8" y="7"/>
                    <a:pt x="10" y="6"/>
                  </a:cubicBezTo>
                  <a:cubicBezTo>
                    <a:pt x="12" y="4"/>
                    <a:pt x="14" y="3"/>
                    <a:pt x="17" y="3"/>
                  </a:cubicBezTo>
                  <a:cubicBezTo>
                    <a:pt x="20" y="3"/>
                    <a:pt x="24" y="4"/>
                    <a:pt x="26" y="6"/>
                  </a:cubicBezTo>
                  <a:cubicBezTo>
                    <a:pt x="28" y="9"/>
                    <a:pt x="30" y="13"/>
                    <a:pt x="32" y="19"/>
                  </a:cubicBezTo>
                  <a:cubicBezTo>
                    <a:pt x="34" y="19"/>
                    <a:pt x="34" y="19"/>
                    <a:pt x="34" y="19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664" y="403"/>
              <a:ext cx="39" cy="84"/>
            </a:xfrm>
            <a:custGeom>
              <a:avLst/>
              <a:gdLst>
                <a:gd name="T0" fmla="*/ 33 w 34"/>
                <a:gd name="T1" fmla="*/ 0 h 75"/>
                <a:gd name="T2" fmla="*/ 30 w 34"/>
                <a:gd name="T3" fmla="*/ 0 h 75"/>
                <a:gd name="T4" fmla="*/ 23 w 34"/>
                <a:gd name="T5" fmla="*/ 12 h 75"/>
                <a:gd name="T6" fmla="*/ 11 w 34"/>
                <a:gd name="T7" fmla="*/ 25 h 75"/>
                <a:gd name="T8" fmla="*/ 0 w 34"/>
                <a:gd name="T9" fmla="*/ 34 h 75"/>
                <a:gd name="T10" fmla="*/ 0 w 34"/>
                <a:gd name="T11" fmla="*/ 36 h 75"/>
                <a:gd name="T12" fmla="*/ 15 w 34"/>
                <a:gd name="T13" fmla="*/ 36 h 75"/>
                <a:gd name="T14" fmla="*/ 15 w 34"/>
                <a:gd name="T15" fmla="*/ 94 h 75"/>
                <a:gd name="T16" fmla="*/ 17 w 34"/>
                <a:gd name="T17" fmla="*/ 108 h 75"/>
                <a:gd name="T18" fmla="*/ 24 w 34"/>
                <a:gd name="T19" fmla="*/ 115 h 75"/>
                <a:gd name="T20" fmla="*/ 34 w 34"/>
                <a:gd name="T21" fmla="*/ 118 h 75"/>
                <a:gd name="T22" fmla="*/ 48 w 34"/>
                <a:gd name="T23" fmla="*/ 114 h 75"/>
                <a:gd name="T24" fmla="*/ 60 w 34"/>
                <a:gd name="T25" fmla="*/ 101 h 75"/>
                <a:gd name="T26" fmla="*/ 55 w 34"/>
                <a:gd name="T27" fmla="*/ 101 h 75"/>
                <a:gd name="T28" fmla="*/ 50 w 34"/>
                <a:gd name="T29" fmla="*/ 105 h 75"/>
                <a:gd name="T30" fmla="*/ 44 w 34"/>
                <a:gd name="T31" fmla="*/ 106 h 75"/>
                <a:gd name="T32" fmla="*/ 37 w 34"/>
                <a:gd name="T33" fmla="*/ 104 h 75"/>
                <a:gd name="T34" fmla="*/ 33 w 34"/>
                <a:gd name="T35" fmla="*/ 93 h 75"/>
                <a:gd name="T36" fmla="*/ 33 w 34"/>
                <a:gd name="T37" fmla="*/ 36 h 75"/>
                <a:gd name="T38" fmla="*/ 55 w 34"/>
                <a:gd name="T39" fmla="*/ 36 h 75"/>
                <a:gd name="T40" fmla="*/ 55 w 34"/>
                <a:gd name="T41" fmla="*/ 28 h 75"/>
                <a:gd name="T42" fmla="*/ 33 w 34"/>
                <a:gd name="T43" fmla="*/ 28 h 75"/>
                <a:gd name="T44" fmla="*/ 33 w 34"/>
                <a:gd name="T45" fmla="*/ 0 h 7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75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6" y="4"/>
                    <a:pt x="14" y="7"/>
                    <a:pt x="13" y="8"/>
                  </a:cubicBezTo>
                  <a:cubicBezTo>
                    <a:pt x="11" y="11"/>
                    <a:pt x="9" y="14"/>
                    <a:pt x="7" y="16"/>
                  </a:cubicBezTo>
                  <a:cubicBezTo>
                    <a:pt x="5" y="18"/>
                    <a:pt x="2" y="20"/>
                    <a:pt x="0" y="2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60"/>
                    <a:pt x="9" y="60"/>
                    <a:pt x="9" y="60"/>
                  </a:cubicBezTo>
                  <a:cubicBezTo>
                    <a:pt x="9" y="64"/>
                    <a:pt x="9" y="67"/>
                    <a:pt x="10" y="69"/>
                  </a:cubicBezTo>
                  <a:cubicBezTo>
                    <a:pt x="11" y="71"/>
                    <a:pt x="12" y="72"/>
                    <a:pt x="14" y="73"/>
                  </a:cubicBezTo>
                  <a:cubicBezTo>
                    <a:pt x="16" y="74"/>
                    <a:pt x="18" y="75"/>
                    <a:pt x="20" y="75"/>
                  </a:cubicBezTo>
                  <a:cubicBezTo>
                    <a:pt x="23" y="75"/>
                    <a:pt x="25" y="74"/>
                    <a:pt x="28" y="72"/>
                  </a:cubicBezTo>
                  <a:cubicBezTo>
                    <a:pt x="30" y="70"/>
                    <a:pt x="32" y="67"/>
                    <a:pt x="34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1" y="65"/>
                    <a:pt x="30" y="66"/>
                    <a:pt x="29" y="67"/>
                  </a:cubicBezTo>
                  <a:cubicBezTo>
                    <a:pt x="27" y="68"/>
                    <a:pt x="26" y="68"/>
                    <a:pt x="25" y="68"/>
                  </a:cubicBezTo>
                  <a:cubicBezTo>
                    <a:pt x="23" y="68"/>
                    <a:pt x="22" y="67"/>
                    <a:pt x="21" y="66"/>
                  </a:cubicBezTo>
                  <a:cubicBezTo>
                    <a:pt x="20" y="65"/>
                    <a:pt x="19" y="62"/>
                    <a:pt x="19" y="59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19" y="18"/>
                    <a:pt x="19" y="18"/>
                    <a:pt x="19" y="18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" name="Freeform 15"/>
            <p:cNvSpPr>
              <a:spLocks noEditPoints="1"/>
            </p:cNvSpPr>
            <p:nvPr userDrawn="1"/>
          </p:nvSpPr>
          <p:spPr bwMode="auto">
            <a:xfrm>
              <a:off x="5364" y="422"/>
              <a:ext cx="61" cy="67"/>
            </a:xfrm>
            <a:custGeom>
              <a:avLst/>
              <a:gdLst>
                <a:gd name="T0" fmla="*/ 78 w 54"/>
                <a:gd name="T1" fmla="*/ 14 h 59"/>
                <a:gd name="T2" fmla="*/ 43 w 54"/>
                <a:gd name="T3" fmla="*/ 0 h 59"/>
                <a:gd name="T4" fmla="*/ 23 w 54"/>
                <a:gd name="T5" fmla="*/ 3 h 59"/>
                <a:gd name="T6" fmla="*/ 8 w 54"/>
                <a:gd name="T7" fmla="*/ 23 h 59"/>
                <a:gd name="T8" fmla="*/ 0 w 54"/>
                <a:gd name="T9" fmla="*/ 50 h 59"/>
                <a:gd name="T10" fmla="*/ 11 w 54"/>
                <a:gd name="T11" fmla="*/ 83 h 59"/>
                <a:gd name="T12" fmla="*/ 43 w 54"/>
                <a:gd name="T13" fmla="*/ 98 h 59"/>
                <a:gd name="T14" fmla="*/ 67 w 54"/>
                <a:gd name="T15" fmla="*/ 90 h 59"/>
                <a:gd name="T16" fmla="*/ 85 w 54"/>
                <a:gd name="T17" fmla="*/ 73 h 59"/>
                <a:gd name="T18" fmla="*/ 88 w 54"/>
                <a:gd name="T19" fmla="*/ 47 h 59"/>
                <a:gd name="T20" fmla="*/ 78 w 54"/>
                <a:gd name="T21" fmla="*/ 14 h 59"/>
                <a:gd name="T22" fmla="*/ 63 w 54"/>
                <a:gd name="T23" fmla="*/ 84 h 59"/>
                <a:gd name="T24" fmla="*/ 47 w 54"/>
                <a:gd name="T25" fmla="*/ 89 h 59"/>
                <a:gd name="T26" fmla="*/ 27 w 54"/>
                <a:gd name="T27" fmla="*/ 76 h 59"/>
                <a:gd name="T28" fmla="*/ 20 w 54"/>
                <a:gd name="T29" fmla="*/ 41 h 59"/>
                <a:gd name="T30" fmla="*/ 23 w 54"/>
                <a:gd name="T31" fmla="*/ 20 h 59"/>
                <a:gd name="T32" fmla="*/ 31 w 54"/>
                <a:gd name="T33" fmla="*/ 9 h 59"/>
                <a:gd name="T34" fmla="*/ 42 w 54"/>
                <a:gd name="T35" fmla="*/ 8 h 59"/>
                <a:gd name="T36" fmla="*/ 60 w 54"/>
                <a:gd name="T37" fmla="*/ 14 h 59"/>
                <a:gd name="T38" fmla="*/ 70 w 54"/>
                <a:gd name="T39" fmla="*/ 55 h 59"/>
                <a:gd name="T40" fmla="*/ 63 w 54"/>
                <a:gd name="T41" fmla="*/ 84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4" h="59">
                  <a:moveTo>
                    <a:pt x="48" y="9"/>
                  </a:moveTo>
                  <a:cubicBezTo>
                    <a:pt x="43" y="3"/>
                    <a:pt x="36" y="0"/>
                    <a:pt x="27" y="0"/>
                  </a:cubicBezTo>
                  <a:cubicBezTo>
                    <a:pt x="23" y="0"/>
                    <a:pt x="18" y="1"/>
                    <a:pt x="14" y="3"/>
                  </a:cubicBezTo>
                  <a:cubicBezTo>
                    <a:pt x="10" y="6"/>
                    <a:pt x="7" y="9"/>
                    <a:pt x="4" y="14"/>
                  </a:cubicBezTo>
                  <a:cubicBezTo>
                    <a:pt x="2" y="20"/>
                    <a:pt x="0" y="25"/>
                    <a:pt x="0" y="30"/>
                  </a:cubicBezTo>
                  <a:cubicBezTo>
                    <a:pt x="0" y="37"/>
                    <a:pt x="3" y="43"/>
                    <a:pt x="7" y="49"/>
                  </a:cubicBezTo>
                  <a:cubicBezTo>
                    <a:pt x="12" y="55"/>
                    <a:pt x="18" y="59"/>
                    <a:pt x="27" y="59"/>
                  </a:cubicBezTo>
                  <a:cubicBezTo>
                    <a:pt x="32" y="59"/>
                    <a:pt x="37" y="57"/>
                    <a:pt x="41" y="55"/>
                  </a:cubicBezTo>
                  <a:cubicBezTo>
                    <a:pt x="45" y="52"/>
                    <a:pt x="48" y="48"/>
                    <a:pt x="51" y="43"/>
                  </a:cubicBezTo>
                  <a:cubicBezTo>
                    <a:pt x="53" y="38"/>
                    <a:pt x="54" y="33"/>
                    <a:pt x="54" y="28"/>
                  </a:cubicBezTo>
                  <a:cubicBezTo>
                    <a:pt x="54" y="21"/>
                    <a:pt x="52" y="15"/>
                    <a:pt x="48" y="9"/>
                  </a:cubicBezTo>
                  <a:moveTo>
                    <a:pt x="39" y="50"/>
                  </a:moveTo>
                  <a:cubicBezTo>
                    <a:pt x="37" y="53"/>
                    <a:pt x="33" y="54"/>
                    <a:pt x="29" y="54"/>
                  </a:cubicBezTo>
                  <a:cubicBezTo>
                    <a:pt x="24" y="54"/>
                    <a:pt x="20" y="51"/>
                    <a:pt x="17" y="46"/>
                  </a:cubicBezTo>
                  <a:cubicBezTo>
                    <a:pt x="13" y="40"/>
                    <a:pt x="12" y="33"/>
                    <a:pt x="12" y="25"/>
                  </a:cubicBezTo>
                  <a:cubicBezTo>
                    <a:pt x="12" y="20"/>
                    <a:pt x="12" y="15"/>
                    <a:pt x="14" y="12"/>
                  </a:cubicBezTo>
                  <a:cubicBezTo>
                    <a:pt x="15" y="9"/>
                    <a:pt x="17" y="7"/>
                    <a:pt x="19" y="5"/>
                  </a:cubicBezTo>
                  <a:cubicBezTo>
                    <a:pt x="21" y="4"/>
                    <a:pt x="23" y="4"/>
                    <a:pt x="26" y="4"/>
                  </a:cubicBezTo>
                  <a:cubicBezTo>
                    <a:pt x="30" y="4"/>
                    <a:pt x="34" y="6"/>
                    <a:pt x="37" y="9"/>
                  </a:cubicBezTo>
                  <a:cubicBezTo>
                    <a:pt x="41" y="15"/>
                    <a:pt x="43" y="23"/>
                    <a:pt x="43" y="33"/>
                  </a:cubicBezTo>
                  <a:cubicBezTo>
                    <a:pt x="43" y="41"/>
                    <a:pt x="42" y="46"/>
                    <a:pt x="39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" name="Freeform 16"/>
            <p:cNvSpPr>
              <a:spLocks noEditPoints="1"/>
            </p:cNvSpPr>
            <p:nvPr userDrawn="1"/>
          </p:nvSpPr>
          <p:spPr bwMode="auto">
            <a:xfrm>
              <a:off x="5473" y="537"/>
              <a:ext cx="60" cy="67"/>
            </a:xfrm>
            <a:custGeom>
              <a:avLst/>
              <a:gdLst>
                <a:gd name="T0" fmla="*/ 77 w 53"/>
                <a:gd name="T1" fmla="*/ 16 h 59"/>
                <a:gd name="T2" fmla="*/ 45 w 53"/>
                <a:gd name="T3" fmla="*/ 0 h 59"/>
                <a:gd name="T4" fmla="*/ 22 w 53"/>
                <a:gd name="T5" fmla="*/ 8 h 59"/>
                <a:gd name="T6" fmla="*/ 3 w 53"/>
                <a:gd name="T7" fmla="*/ 25 h 59"/>
                <a:gd name="T8" fmla="*/ 0 w 53"/>
                <a:gd name="T9" fmla="*/ 50 h 59"/>
                <a:gd name="T10" fmla="*/ 10 w 53"/>
                <a:gd name="T11" fmla="*/ 83 h 59"/>
                <a:gd name="T12" fmla="*/ 42 w 53"/>
                <a:gd name="T13" fmla="*/ 98 h 59"/>
                <a:gd name="T14" fmla="*/ 66 w 53"/>
                <a:gd name="T15" fmla="*/ 90 h 59"/>
                <a:gd name="T16" fmla="*/ 84 w 53"/>
                <a:gd name="T17" fmla="*/ 74 h 59"/>
                <a:gd name="T18" fmla="*/ 87 w 53"/>
                <a:gd name="T19" fmla="*/ 48 h 59"/>
                <a:gd name="T20" fmla="*/ 77 w 53"/>
                <a:gd name="T21" fmla="*/ 16 h 59"/>
                <a:gd name="T22" fmla="*/ 62 w 53"/>
                <a:gd name="T23" fmla="*/ 84 h 59"/>
                <a:gd name="T24" fmla="*/ 48 w 53"/>
                <a:gd name="T25" fmla="*/ 90 h 59"/>
                <a:gd name="T26" fmla="*/ 26 w 53"/>
                <a:gd name="T27" fmla="*/ 76 h 59"/>
                <a:gd name="T28" fmla="*/ 18 w 53"/>
                <a:gd name="T29" fmla="*/ 41 h 59"/>
                <a:gd name="T30" fmla="*/ 22 w 53"/>
                <a:gd name="T31" fmla="*/ 22 h 59"/>
                <a:gd name="T32" fmla="*/ 29 w 53"/>
                <a:gd name="T33" fmla="*/ 10 h 59"/>
                <a:gd name="T34" fmla="*/ 41 w 53"/>
                <a:gd name="T35" fmla="*/ 8 h 59"/>
                <a:gd name="T36" fmla="*/ 59 w 53"/>
                <a:gd name="T37" fmla="*/ 16 h 59"/>
                <a:gd name="T38" fmla="*/ 69 w 53"/>
                <a:gd name="T39" fmla="*/ 55 h 59"/>
                <a:gd name="T40" fmla="*/ 62 w 53"/>
                <a:gd name="T41" fmla="*/ 84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3" h="59">
                  <a:moveTo>
                    <a:pt x="47" y="10"/>
                  </a:moveTo>
                  <a:cubicBezTo>
                    <a:pt x="42" y="3"/>
                    <a:pt x="35" y="0"/>
                    <a:pt x="27" y="0"/>
                  </a:cubicBezTo>
                  <a:cubicBezTo>
                    <a:pt x="22" y="0"/>
                    <a:pt x="18" y="1"/>
                    <a:pt x="13" y="4"/>
                  </a:cubicBezTo>
                  <a:cubicBezTo>
                    <a:pt x="9" y="6"/>
                    <a:pt x="6" y="10"/>
                    <a:pt x="3" y="15"/>
                  </a:cubicBezTo>
                  <a:cubicBezTo>
                    <a:pt x="1" y="20"/>
                    <a:pt x="0" y="25"/>
                    <a:pt x="0" y="30"/>
                  </a:cubicBezTo>
                  <a:cubicBezTo>
                    <a:pt x="0" y="37"/>
                    <a:pt x="2" y="44"/>
                    <a:pt x="6" y="49"/>
                  </a:cubicBezTo>
                  <a:cubicBezTo>
                    <a:pt x="11" y="56"/>
                    <a:pt x="18" y="59"/>
                    <a:pt x="26" y="59"/>
                  </a:cubicBezTo>
                  <a:cubicBezTo>
                    <a:pt x="31" y="59"/>
                    <a:pt x="36" y="58"/>
                    <a:pt x="40" y="55"/>
                  </a:cubicBezTo>
                  <a:cubicBezTo>
                    <a:pt x="44" y="53"/>
                    <a:pt x="47" y="49"/>
                    <a:pt x="50" y="44"/>
                  </a:cubicBezTo>
                  <a:cubicBezTo>
                    <a:pt x="52" y="39"/>
                    <a:pt x="53" y="34"/>
                    <a:pt x="53" y="29"/>
                  </a:cubicBezTo>
                  <a:cubicBezTo>
                    <a:pt x="53" y="22"/>
                    <a:pt x="51" y="15"/>
                    <a:pt x="47" y="10"/>
                  </a:cubicBezTo>
                  <a:moveTo>
                    <a:pt x="38" y="50"/>
                  </a:moveTo>
                  <a:cubicBezTo>
                    <a:pt x="36" y="53"/>
                    <a:pt x="32" y="55"/>
                    <a:pt x="29" y="55"/>
                  </a:cubicBezTo>
                  <a:cubicBezTo>
                    <a:pt x="23" y="55"/>
                    <a:pt x="19" y="52"/>
                    <a:pt x="16" y="46"/>
                  </a:cubicBezTo>
                  <a:cubicBezTo>
                    <a:pt x="13" y="40"/>
                    <a:pt x="11" y="33"/>
                    <a:pt x="11" y="25"/>
                  </a:cubicBezTo>
                  <a:cubicBezTo>
                    <a:pt x="11" y="20"/>
                    <a:pt x="12" y="16"/>
                    <a:pt x="13" y="13"/>
                  </a:cubicBezTo>
                  <a:cubicBezTo>
                    <a:pt x="14" y="10"/>
                    <a:pt x="16" y="7"/>
                    <a:pt x="18" y="6"/>
                  </a:cubicBezTo>
                  <a:cubicBezTo>
                    <a:pt x="20" y="5"/>
                    <a:pt x="23" y="4"/>
                    <a:pt x="25" y="4"/>
                  </a:cubicBezTo>
                  <a:cubicBezTo>
                    <a:pt x="29" y="4"/>
                    <a:pt x="33" y="6"/>
                    <a:pt x="36" y="10"/>
                  </a:cubicBezTo>
                  <a:cubicBezTo>
                    <a:pt x="40" y="16"/>
                    <a:pt x="42" y="23"/>
                    <a:pt x="42" y="33"/>
                  </a:cubicBezTo>
                  <a:cubicBezTo>
                    <a:pt x="42" y="41"/>
                    <a:pt x="41" y="47"/>
                    <a:pt x="38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5629" y="388"/>
              <a:ext cx="33" cy="98"/>
            </a:xfrm>
            <a:custGeom>
              <a:avLst/>
              <a:gdLst>
                <a:gd name="T0" fmla="*/ 34 w 29"/>
                <a:gd name="T1" fmla="*/ 0 h 87"/>
                <a:gd name="T2" fmla="*/ 28 w 29"/>
                <a:gd name="T3" fmla="*/ 0 h 87"/>
                <a:gd name="T4" fmla="*/ 0 w 29"/>
                <a:gd name="T5" fmla="*/ 11 h 87"/>
                <a:gd name="T6" fmla="*/ 1 w 29"/>
                <a:gd name="T7" fmla="*/ 14 h 87"/>
                <a:gd name="T8" fmla="*/ 9 w 29"/>
                <a:gd name="T9" fmla="*/ 12 h 87"/>
                <a:gd name="T10" fmla="*/ 13 w 29"/>
                <a:gd name="T11" fmla="*/ 14 h 87"/>
                <a:gd name="T12" fmla="*/ 15 w 29"/>
                <a:gd name="T13" fmla="*/ 20 h 87"/>
                <a:gd name="T14" fmla="*/ 15 w 29"/>
                <a:gd name="T15" fmla="*/ 38 h 87"/>
                <a:gd name="T16" fmla="*/ 15 w 29"/>
                <a:gd name="T17" fmla="*/ 118 h 87"/>
                <a:gd name="T18" fmla="*/ 15 w 29"/>
                <a:gd name="T19" fmla="*/ 131 h 87"/>
                <a:gd name="T20" fmla="*/ 10 w 29"/>
                <a:gd name="T21" fmla="*/ 136 h 87"/>
                <a:gd name="T22" fmla="*/ 1 w 29"/>
                <a:gd name="T23" fmla="*/ 137 h 87"/>
                <a:gd name="T24" fmla="*/ 1 w 29"/>
                <a:gd name="T25" fmla="*/ 140 h 87"/>
                <a:gd name="T26" fmla="*/ 49 w 29"/>
                <a:gd name="T27" fmla="*/ 140 h 87"/>
                <a:gd name="T28" fmla="*/ 49 w 29"/>
                <a:gd name="T29" fmla="*/ 137 h 87"/>
                <a:gd name="T30" fmla="*/ 39 w 29"/>
                <a:gd name="T31" fmla="*/ 136 h 87"/>
                <a:gd name="T32" fmla="*/ 34 w 29"/>
                <a:gd name="T33" fmla="*/ 131 h 87"/>
                <a:gd name="T34" fmla="*/ 34 w 29"/>
                <a:gd name="T35" fmla="*/ 118 h 87"/>
                <a:gd name="T36" fmla="*/ 34 w 29"/>
                <a:gd name="T37" fmla="*/ 0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9" h="87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4"/>
                    <a:pt x="9" y="18"/>
                    <a:pt x="9" y="2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78"/>
                    <a:pt x="9" y="80"/>
                    <a:pt x="9" y="81"/>
                  </a:cubicBezTo>
                  <a:cubicBezTo>
                    <a:pt x="8" y="83"/>
                    <a:pt x="7" y="84"/>
                    <a:pt x="6" y="84"/>
                  </a:cubicBezTo>
                  <a:cubicBezTo>
                    <a:pt x="5" y="85"/>
                    <a:pt x="4" y="85"/>
                    <a:pt x="1" y="85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26" y="85"/>
                    <a:pt x="24" y="85"/>
                    <a:pt x="23" y="84"/>
                  </a:cubicBezTo>
                  <a:cubicBezTo>
                    <a:pt x="22" y="83"/>
                    <a:pt x="21" y="83"/>
                    <a:pt x="20" y="81"/>
                  </a:cubicBezTo>
                  <a:cubicBezTo>
                    <a:pt x="20" y="80"/>
                    <a:pt x="20" y="78"/>
                    <a:pt x="20" y="74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8" name="Freeform 18"/>
            <p:cNvSpPr>
              <a:spLocks noEditPoints="1"/>
            </p:cNvSpPr>
            <p:nvPr userDrawn="1"/>
          </p:nvSpPr>
          <p:spPr bwMode="auto">
            <a:xfrm>
              <a:off x="5607" y="537"/>
              <a:ext cx="66" cy="95"/>
            </a:xfrm>
            <a:custGeom>
              <a:avLst/>
              <a:gdLst>
                <a:gd name="T0" fmla="*/ 82 w 59"/>
                <a:gd name="T1" fmla="*/ 11 h 84"/>
                <a:gd name="T2" fmla="*/ 60 w 59"/>
                <a:gd name="T3" fmla="*/ 0 h 84"/>
                <a:gd name="T4" fmla="*/ 45 w 59"/>
                <a:gd name="T5" fmla="*/ 3 h 84"/>
                <a:gd name="T6" fmla="*/ 31 w 59"/>
                <a:gd name="T7" fmla="*/ 23 h 84"/>
                <a:gd name="T8" fmla="*/ 31 w 59"/>
                <a:gd name="T9" fmla="*/ 0 h 84"/>
                <a:gd name="T10" fmla="*/ 28 w 59"/>
                <a:gd name="T11" fmla="*/ 0 h 84"/>
                <a:gd name="T12" fmla="*/ 1 w 59"/>
                <a:gd name="T13" fmla="*/ 11 h 84"/>
                <a:gd name="T14" fmla="*/ 1 w 59"/>
                <a:gd name="T15" fmla="*/ 14 h 84"/>
                <a:gd name="T16" fmla="*/ 9 w 59"/>
                <a:gd name="T17" fmla="*/ 12 h 84"/>
                <a:gd name="T18" fmla="*/ 12 w 59"/>
                <a:gd name="T19" fmla="*/ 14 h 84"/>
                <a:gd name="T20" fmla="*/ 15 w 59"/>
                <a:gd name="T21" fmla="*/ 18 h 84"/>
                <a:gd name="T22" fmla="*/ 15 w 59"/>
                <a:gd name="T23" fmla="*/ 29 h 84"/>
                <a:gd name="T24" fmla="*/ 15 w 59"/>
                <a:gd name="T25" fmla="*/ 115 h 84"/>
                <a:gd name="T26" fmla="*/ 13 w 59"/>
                <a:gd name="T27" fmla="*/ 129 h 84"/>
                <a:gd name="T28" fmla="*/ 12 w 59"/>
                <a:gd name="T29" fmla="*/ 133 h 84"/>
                <a:gd name="T30" fmla="*/ 2 w 59"/>
                <a:gd name="T31" fmla="*/ 135 h 84"/>
                <a:gd name="T32" fmla="*/ 0 w 59"/>
                <a:gd name="T33" fmla="*/ 135 h 84"/>
                <a:gd name="T34" fmla="*/ 0 w 59"/>
                <a:gd name="T35" fmla="*/ 137 h 84"/>
                <a:gd name="T36" fmla="*/ 48 w 59"/>
                <a:gd name="T37" fmla="*/ 137 h 84"/>
                <a:gd name="T38" fmla="*/ 48 w 59"/>
                <a:gd name="T39" fmla="*/ 135 h 84"/>
                <a:gd name="T40" fmla="*/ 36 w 59"/>
                <a:gd name="T41" fmla="*/ 133 h 84"/>
                <a:gd name="T42" fmla="*/ 32 w 59"/>
                <a:gd name="T43" fmla="*/ 129 h 84"/>
                <a:gd name="T44" fmla="*/ 31 w 59"/>
                <a:gd name="T45" fmla="*/ 115 h 84"/>
                <a:gd name="T46" fmla="*/ 31 w 59"/>
                <a:gd name="T47" fmla="*/ 88 h 84"/>
                <a:gd name="T48" fmla="*/ 40 w 59"/>
                <a:gd name="T49" fmla="*/ 96 h 84"/>
                <a:gd name="T50" fmla="*/ 51 w 59"/>
                <a:gd name="T51" fmla="*/ 97 h 84"/>
                <a:gd name="T52" fmla="*/ 81 w 59"/>
                <a:gd name="T53" fmla="*/ 86 h 84"/>
                <a:gd name="T54" fmla="*/ 93 w 59"/>
                <a:gd name="T55" fmla="*/ 46 h 84"/>
                <a:gd name="T56" fmla="*/ 82 w 59"/>
                <a:gd name="T57" fmla="*/ 11 h 84"/>
                <a:gd name="T58" fmla="*/ 67 w 59"/>
                <a:gd name="T59" fmla="*/ 85 h 84"/>
                <a:gd name="T60" fmla="*/ 51 w 59"/>
                <a:gd name="T61" fmla="*/ 90 h 84"/>
                <a:gd name="T62" fmla="*/ 39 w 59"/>
                <a:gd name="T63" fmla="*/ 87 h 84"/>
                <a:gd name="T64" fmla="*/ 32 w 59"/>
                <a:gd name="T65" fmla="*/ 77 h 84"/>
                <a:gd name="T66" fmla="*/ 31 w 59"/>
                <a:gd name="T67" fmla="*/ 62 h 84"/>
                <a:gd name="T68" fmla="*/ 31 w 59"/>
                <a:gd name="T69" fmla="*/ 27 h 84"/>
                <a:gd name="T70" fmla="*/ 43 w 59"/>
                <a:gd name="T71" fmla="*/ 18 h 84"/>
                <a:gd name="T72" fmla="*/ 51 w 59"/>
                <a:gd name="T73" fmla="*/ 14 h 84"/>
                <a:gd name="T74" fmla="*/ 66 w 59"/>
                <a:gd name="T75" fmla="*/ 23 h 84"/>
                <a:gd name="T76" fmla="*/ 75 w 59"/>
                <a:gd name="T77" fmla="*/ 54 h 84"/>
                <a:gd name="T78" fmla="*/ 67 w 59"/>
                <a:gd name="T79" fmla="*/ 85 h 8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9" h="84">
                  <a:moveTo>
                    <a:pt x="52" y="7"/>
                  </a:moveTo>
                  <a:cubicBezTo>
                    <a:pt x="48" y="2"/>
                    <a:pt x="44" y="0"/>
                    <a:pt x="38" y="0"/>
                  </a:cubicBezTo>
                  <a:cubicBezTo>
                    <a:pt x="35" y="0"/>
                    <a:pt x="32" y="1"/>
                    <a:pt x="29" y="3"/>
                  </a:cubicBezTo>
                  <a:cubicBezTo>
                    <a:pt x="26" y="5"/>
                    <a:pt x="23" y="9"/>
                    <a:pt x="20" y="1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9" y="10"/>
                    <a:pt x="9" y="10"/>
                    <a:pt x="10" y="11"/>
                  </a:cubicBezTo>
                  <a:cubicBezTo>
                    <a:pt x="10" y="12"/>
                    <a:pt x="10" y="15"/>
                    <a:pt x="10" y="18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5"/>
                    <a:pt x="10" y="78"/>
                    <a:pt x="9" y="79"/>
                  </a:cubicBezTo>
                  <a:cubicBezTo>
                    <a:pt x="9" y="80"/>
                    <a:pt x="8" y="80"/>
                    <a:pt x="8" y="81"/>
                  </a:cubicBezTo>
                  <a:cubicBezTo>
                    <a:pt x="6" y="82"/>
                    <a:pt x="4" y="82"/>
                    <a:pt x="2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7" y="82"/>
                    <a:pt x="24" y="82"/>
                    <a:pt x="23" y="81"/>
                  </a:cubicBezTo>
                  <a:cubicBezTo>
                    <a:pt x="22" y="81"/>
                    <a:pt x="21" y="80"/>
                    <a:pt x="21" y="79"/>
                  </a:cubicBezTo>
                  <a:cubicBezTo>
                    <a:pt x="20" y="78"/>
                    <a:pt x="20" y="75"/>
                    <a:pt x="20" y="71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2" y="56"/>
                    <a:pt x="24" y="57"/>
                    <a:pt x="26" y="58"/>
                  </a:cubicBezTo>
                  <a:cubicBezTo>
                    <a:pt x="28" y="59"/>
                    <a:pt x="30" y="59"/>
                    <a:pt x="33" y="59"/>
                  </a:cubicBezTo>
                  <a:cubicBezTo>
                    <a:pt x="40" y="59"/>
                    <a:pt x="46" y="57"/>
                    <a:pt x="51" y="52"/>
                  </a:cubicBezTo>
                  <a:cubicBezTo>
                    <a:pt x="56" y="45"/>
                    <a:pt x="59" y="37"/>
                    <a:pt x="59" y="28"/>
                  </a:cubicBezTo>
                  <a:cubicBezTo>
                    <a:pt x="59" y="19"/>
                    <a:pt x="57" y="12"/>
                    <a:pt x="52" y="7"/>
                  </a:cubicBezTo>
                  <a:moveTo>
                    <a:pt x="43" y="51"/>
                  </a:moveTo>
                  <a:cubicBezTo>
                    <a:pt x="41" y="54"/>
                    <a:pt x="37" y="56"/>
                    <a:pt x="33" y="56"/>
                  </a:cubicBezTo>
                  <a:cubicBezTo>
                    <a:pt x="30" y="56"/>
                    <a:pt x="27" y="55"/>
                    <a:pt x="25" y="53"/>
                  </a:cubicBezTo>
                  <a:cubicBezTo>
                    <a:pt x="23" y="51"/>
                    <a:pt x="21" y="49"/>
                    <a:pt x="21" y="47"/>
                  </a:cubicBezTo>
                  <a:cubicBezTo>
                    <a:pt x="20" y="45"/>
                    <a:pt x="20" y="42"/>
                    <a:pt x="20" y="38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4" y="13"/>
                    <a:pt x="26" y="11"/>
                    <a:pt x="27" y="11"/>
                  </a:cubicBezTo>
                  <a:cubicBezTo>
                    <a:pt x="29" y="10"/>
                    <a:pt x="31" y="9"/>
                    <a:pt x="33" y="9"/>
                  </a:cubicBezTo>
                  <a:cubicBezTo>
                    <a:pt x="37" y="9"/>
                    <a:pt x="40" y="11"/>
                    <a:pt x="42" y="14"/>
                  </a:cubicBezTo>
                  <a:cubicBezTo>
                    <a:pt x="46" y="18"/>
                    <a:pt x="48" y="25"/>
                    <a:pt x="48" y="33"/>
                  </a:cubicBezTo>
                  <a:cubicBezTo>
                    <a:pt x="48" y="41"/>
                    <a:pt x="46" y="47"/>
                    <a:pt x="43" y="5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9" name="Freeform 19"/>
            <p:cNvSpPr>
              <a:spLocks noEditPoints="1"/>
            </p:cNvSpPr>
            <p:nvPr userDrawn="1"/>
          </p:nvSpPr>
          <p:spPr bwMode="auto">
            <a:xfrm>
              <a:off x="5818" y="422"/>
              <a:ext cx="63" cy="95"/>
            </a:xfrm>
            <a:custGeom>
              <a:avLst/>
              <a:gdLst>
                <a:gd name="T0" fmla="*/ 89 w 56"/>
                <a:gd name="T1" fmla="*/ 14 h 84"/>
                <a:gd name="T2" fmla="*/ 90 w 56"/>
                <a:gd name="T3" fmla="*/ 12 h 84"/>
                <a:gd name="T4" fmla="*/ 90 w 56"/>
                <a:gd name="T5" fmla="*/ 10 h 84"/>
                <a:gd name="T6" fmla="*/ 90 w 56"/>
                <a:gd name="T7" fmla="*/ 8 h 84"/>
                <a:gd name="T8" fmla="*/ 89 w 56"/>
                <a:gd name="T9" fmla="*/ 8 h 84"/>
                <a:gd name="T10" fmla="*/ 83 w 56"/>
                <a:gd name="T11" fmla="*/ 8 h 84"/>
                <a:gd name="T12" fmla="*/ 64 w 56"/>
                <a:gd name="T13" fmla="*/ 8 h 84"/>
                <a:gd name="T14" fmla="*/ 43 w 56"/>
                <a:gd name="T15" fmla="*/ 0 h 84"/>
                <a:gd name="T16" fmla="*/ 18 w 56"/>
                <a:gd name="T17" fmla="*/ 10 h 84"/>
                <a:gd name="T18" fmla="*/ 8 w 56"/>
                <a:gd name="T19" fmla="*/ 33 h 84"/>
                <a:gd name="T20" fmla="*/ 11 w 56"/>
                <a:gd name="T21" fmla="*/ 49 h 84"/>
                <a:gd name="T22" fmla="*/ 24 w 56"/>
                <a:gd name="T23" fmla="*/ 61 h 84"/>
                <a:gd name="T24" fmla="*/ 11 w 56"/>
                <a:gd name="T25" fmla="*/ 75 h 84"/>
                <a:gd name="T26" fmla="*/ 9 w 56"/>
                <a:gd name="T27" fmla="*/ 81 h 84"/>
                <a:gd name="T28" fmla="*/ 11 w 56"/>
                <a:gd name="T29" fmla="*/ 87 h 84"/>
                <a:gd name="T30" fmla="*/ 18 w 56"/>
                <a:gd name="T31" fmla="*/ 92 h 84"/>
                <a:gd name="T32" fmla="*/ 9 w 56"/>
                <a:gd name="T33" fmla="*/ 102 h 84"/>
                <a:gd name="T34" fmla="*/ 1 w 56"/>
                <a:gd name="T35" fmla="*/ 113 h 84"/>
                <a:gd name="T36" fmla="*/ 0 w 56"/>
                <a:gd name="T37" fmla="*/ 118 h 84"/>
                <a:gd name="T38" fmla="*/ 8 w 56"/>
                <a:gd name="T39" fmla="*/ 129 h 84"/>
                <a:gd name="T40" fmla="*/ 38 w 56"/>
                <a:gd name="T41" fmla="*/ 137 h 84"/>
                <a:gd name="T42" fmla="*/ 79 w 56"/>
                <a:gd name="T43" fmla="*/ 123 h 84"/>
                <a:gd name="T44" fmla="*/ 89 w 56"/>
                <a:gd name="T45" fmla="*/ 101 h 84"/>
                <a:gd name="T46" fmla="*/ 83 w 56"/>
                <a:gd name="T47" fmla="*/ 88 h 84"/>
                <a:gd name="T48" fmla="*/ 69 w 56"/>
                <a:gd name="T49" fmla="*/ 81 h 84"/>
                <a:gd name="T50" fmla="*/ 43 w 56"/>
                <a:gd name="T51" fmla="*/ 79 h 84"/>
                <a:gd name="T52" fmla="*/ 29 w 56"/>
                <a:gd name="T53" fmla="*/ 78 h 84"/>
                <a:gd name="T54" fmla="*/ 23 w 56"/>
                <a:gd name="T55" fmla="*/ 77 h 84"/>
                <a:gd name="T56" fmla="*/ 21 w 56"/>
                <a:gd name="T57" fmla="*/ 75 h 84"/>
                <a:gd name="T58" fmla="*/ 23 w 56"/>
                <a:gd name="T59" fmla="*/ 69 h 84"/>
                <a:gd name="T60" fmla="*/ 29 w 56"/>
                <a:gd name="T61" fmla="*/ 62 h 84"/>
                <a:gd name="T62" fmla="*/ 42 w 56"/>
                <a:gd name="T63" fmla="*/ 64 h 84"/>
                <a:gd name="T64" fmla="*/ 68 w 56"/>
                <a:gd name="T65" fmla="*/ 55 h 84"/>
                <a:gd name="T66" fmla="*/ 78 w 56"/>
                <a:gd name="T67" fmla="*/ 33 h 84"/>
                <a:gd name="T68" fmla="*/ 72 w 56"/>
                <a:gd name="T69" fmla="*/ 14 h 84"/>
                <a:gd name="T70" fmla="*/ 83 w 56"/>
                <a:gd name="T71" fmla="*/ 14 h 84"/>
                <a:gd name="T72" fmla="*/ 89 w 56"/>
                <a:gd name="T73" fmla="*/ 14 h 84"/>
                <a:gd name="T74" fmla="*/ 23 w 56"/>
                <a:gd name="T75" fmla="*/ 92 h 84"/>
                <a:gd name="T76" fmla="*/ 56 w 56"/>
                <a:gd name="T77" fmla="*/ 96 h 84"/>
                <a:gd name="T78" fmla="*/ 78 w 56"/>
                <a:gd name="T79" fmla="*/ 98 h 84"/>
                <a:gd name="T80" fmla="*/ 81 w 56"/>
                <a:gd name="T81" fmla="*/ 107 h 84"/>
                <a:gd name="T82" fmla="*/ 74 w 56"/>
                <a:gd name="T83" fmla="*/ 120 h 84"/>
                <a:gd name="T84" fmla="*/ 48 w 56"/>
                <a:gd name="T85" fmla="*/ 126 h 84"/>
                <a:gd name="T86" fmla="*/ 20 w 56"/>
                <a:gd name="T87" fmla="*/ 120 h 84"/>
                <a:gd name="T88" fmla="*/ 14 w 56"/>
                <a:gd name="T89" fmla="*/ 111 h 84"/>
                <a:gd name="T90" fmla="*/ 16 w 56"/>
                <a:gd name="T91" fmla="*/ 102 h 84"/>
                <a:gd name="T92" fmla="*/ 23 w 56"/>
                <a:gd name="T93" fmla="*/ 92 h 84"/>
                <a:gd name="T94" fmla="*/ 56 w 56"/>
                <a:gd name="T95" fmla="*/ 54 h 84"/>
                <a:gd name="T96" fmla="*/ 43 w 56"/>
                <a:gd name="T97" fmla="*/ 59 h 84"/>
                <a:gd name="T98" fmla="*/ 30 w 56"/>
                <a:gd name="T99" fmla="*/ 52 h 84"/>
                <a:gd name="T100" fmla="*/ 24 w 56"/>
                <a:gd name="T101" fmla="*/ 27 h 84"/>
                <a:gd name="T102" fmla="*/ 29 w 56"/>
                <a:gd name="T103" fmla="*/ 10 h 84"/>
                <a:gd name="T104" fmla="*/ 42 w 56"/>
                <a:gd name="T105" fmla="*/ 3 h 84"/>
                <a:gd name="T106" fmla="*/ 54 w 56"/>
                <a:gd name="T107" fmla="*/ 11 h 84"/>
                <a:gd name="T108" fmla="*/ 61 w 56"/>
                <a:gd name="T109" fmla="*/ 36 h 84"/>
                <a:gd name="T110" fmla="*/ 56 w 56"/>
                <a:gd name="T111" fmla="*/ 54 h 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6" h="84">
                  <a:moveTo>
                    <a:pt x="55" y="9"/>
                  </a:moveTo>
                  <a:cubicBezTo>
                    <a:pt x="56" y="9"/>
                    <a:pt x="56" y="9"/>
                    <a:pt x="56" y="8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6" y="5"/>
                    <a:pt x="56" y="5"/>
                    <a:pt x="56" y="4"/>
                  </a:cubicBezTo>
                  <a:cubicBezTo>
                    <a:pt x="56" y="4"/>
                    <a:pt x="56" y="4"/>
                    <a:pt x="55" y="4"/>
                  </a:cubicBezTo>
                  <a:cubicBezTo>
                    <a:pt x="55" y="4"/>
                    <a:pt x="54" y="4"/>
                    <a:pt x="52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7" y="1"/>
                    <a:pt x="32" y="0"/>
                    <a:pt x="27" y="0"/>
                  </a:cubicBezTo>
                  <a:cubicBezTo>
                    <a:pt x="20" y="0"/>
                    <a:pt x="15" y="2"/>
                    <a:pt x="11" y="6"/>
                  </a:cubicBezTo>
                  <a:cubicBezTo>
                    <a:pt x="6" y="10"/>
                    <a:pt x="4" y="14"/>
                    <a:pt x="4" y="20"/>
                  </a:cubicBezTo>
                  <a:cubicBezTo>
                    <a:pt x="4" y="23"/>
                    <a:pt x="5" y="27"/>
                    <a:pt x="7" y="30"/>
                  </a:cubicBezTo>
                  <a:cubicBezTo>
                    <a:pt x="9" y="33"/>
                    <a:pt x="12" y="35"/>
                    <a:pt x="15" y="37"/>
                  </a:cubicBezTo>
                  <a:cubicBezTo>
                    <a:pt x="11" y="40"/>
                    <a:pt x="8" y="43"/>
                    <a:pt x="7" y="45"/>
                  </a:cubicBezTo>
                  <a:cubicBezTo>
                    <a:pt x="6" y="47"/>
                    <a:pt x="5" y="48"/>
                    <a:pt x="5" y="50"/>
                  </a:cubicBezTo>
                  <a:cubicBezTo>
                    <a:pt x="5" y="51"/>
                    <a:pt x="6" y="52"/>
                    <a:pt x="7" y="53"/>
                  </a:cubicBezTo>
                  <a:cubicBezTo>
                    <a:pt x="7" y="54"/>
                    <a:pt x="9" y="55"/>
                    <a:pt x="11" y="57"/>
                  </a:cubicBezTo>
                  <a:cubicBezTo>
                    <a:pt x="7" y="61"/>
                    <a:pt x="5" y="63"/>
                    <a:pt x="5" y="63"/>
                  </a:cubicBezTo>
                  <a:cubicBezTo>
                    <a:pt x="3" y="66"/>
                    <a:pt x="1" y="68"/>
                    <a:pt x="1" y="69"/>
                  </a:cubicBezTo>
                  <a:cubicBezTo>
                    <a:pt x="0" y="70"/>
                    <a:pt x="0" y="71"/>
                    <a:pt x="0" y="72"/>
                  </a:cubicBezTo>
                  <a:cubicBezTo>
                    <a:pt x="0" y="75"/>
                    <a:pt x="1" y="77"/>
                    <a:pt x="4" y="79"/>
                  </a:cubicBezTo>
                  <a:cubicBezTo>
                    <a:pt x="10" y="82"/>
                    <a:pt x="16" y="84"/>
                    <a:pt x="24" y="84"/>
                  </a:cubicBezTo>
                  <a:cubicBezTo>
                    <a:pt x="34" y="84"/>
                    <a:pt x="43" y="81"/>
                    <a:pt x="49" y="75"/>
                  </a:cubicBezTo>
                  <a:cubicBezTo>
                    <a:pt x="53" y="71"/>
                    <a:pt x="55" y="67"/>
                    <a:pt x="55" y="62"/>
                  </a:cubicBezTo>
                  <a:cubicBezTo>
                    <a:pt x="55" y="59"/>
                    <a:pt x="54" y="56"/>
                    <a:pt x="52" y="54"/>
                  </a:cubicBezTo>
                  <a:cubicBezTo>
                    <a:pt x="50" y="51"/>
                    <a:pt x="47" y="50"/>
                    <a:pt x="43" y="50"/>
                  </a:cubicBezTo>
                  <a:cubicBezTo>
                    <a:pt x="41" y="49"/>
                    <a:pt x="35" y="49"/>
                    <a:pt x="27" y="49"/>
                  </a:cubicBezTo>
                  <a:cubicBezTo>
                    <a:pt x="22" y="49"/>
                    <a:pt x="19" y="48"/>
                    <a:pt x="18" y="48"/>
                  </a:cubicBezTo>
                  <a:cubicBezTo>
                    <a:pt x="16" y="48"/>
                    <a:pt x="15" y="48"/>
                    <a:pt x="14" y="47"/>
                  </a:cubicBezTo>
                  <a:cubicBezTo>
                    <a:pt x="14" y="46"/>
                    <a:pt x="13" y="46"/>
                    <a:pt x="13" y="45"/>
                  </a:cubicBezTo>
                  <a:cubicBezTo>
                    <a:pt x="13" y="44"/>
                    <a:pt x="14" y="43"/>
                    <a:pt x="14" y="42"/>
                  </a:cubicBezTo>
                  <a:cubicBezTo>
                    <a:pt x="15" y="41"/>
                    <a:pt x="16" y="39"/>
                    <a:pt x="18" y="38"/>
                  </a:cubicBezTo>
                  <a:cubicBezTo>
                    <a:pt x="21" y="39"/>
                    <a:pt x="24" y="39"/>
                    <a:pt x="26" y="39"/>
                  </a:cubicBezTo>
                  <a:cubicBezTo>
                    <a:pt x="33" y="39"/>
                    <a:pt x="38" y="37"/>
                    <a:pt x="42" y="34"/>
                  </a:cubicBezTo>
                  <a:cubicBezTo>
                    <a:pt x="46" y="30"/>
                    <a:pt x="48" y="25"/>
                    <a:pt x="48" y="20"/>
                  </a:cubicBezTo>
                  <a:cubicBezTo>
                    <a:pt x="48" y="16"/>
                    <a:pt x="47" y="12"/>
                    <a:pt x="45" y="9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4" y="9"/>
                    <a:pt x="55" y="9"/>
                    <a:pt x="55" y="9"/>
                  </a:cubicBezTo>
                  <a:moveTo>
                    <a:pt x="14" y="57"/>
                  </a:moveTo>
                  <a:cubicBezTo>
                    <a:pt x="19" y="58"/>
                    <a:pt x="26" y="58"/>
                    <a:pt x="35" y="58"/>
                  </a:cubicBezTo>
                  <a:cubicBezTo>
                    <a:pt x="42" y="59"/>
                    <a:pt x="46" y="59"/>
                    <a:pt x="48" y="60"/>
                  </a:cubicBezTo>
                  <a:cubicBezTo>
                    <a:pt x="50" y="61"/>
                    <a:pt x="51" y="62"/>
                    <a:pt x="51" y="65"/>
                  </a:cubicBezTo>
                  <a:cubicBezTo>
                    <a:pt x="51" y="67"/>
                    <a:pt x="49" y="70"/>
                    <a:pt x="46" y="73"/>
                  </a:cubicBezTo>
                  <a:cubicBezTo>
                    <a:pt x="42" y="75"/>
                    <a:pt x="37" y="77"/>
                    <a:pt x="30" y="77"/>
                  </a:cubicBezTo>
                  <a:cubicBezTo>
                    <a:pt x="22" y="77"/>
                    <a:pt x="16" y="75"/>
                    <a:pt x="12" y="73"/>
                  </a:cubicBezTo>
                  <a:cubicBezTo>
                    <a:pt x="10" y="71"/>
                    <a:pt x="9" y="70"/>
                    <a:pt x="9" y="68"/>
                  </a:cubicBezTo>
                  <a:cubicBezTo>
                    <a:pt x="9" y="66"/>
                    <a:pt x="9" y="65"/>
                    <a:pt x="10" y="63"/>
                  </a:cubicBezTo>
                  <a:cubicBezTo>
                    <a:pt x="11" y="61"/>
                    <a:pt x="12" y="59"/>
                    <a:pt x="14" y="57"/>
                  </a:cubicBezTo>
                  <a:moveTo>
                    <a:pt x="35" y="33"/>
                  </a:moveTo>
                  <a:cubicBezTo>
                    <a:pt x="33" y="35"/>
                    <a:pt x="30" y="36"/>
                    <a:pt x="27" y="36"/>
                  </a:cubicBezTo>
                  <a:cubicBezTo>
                    <a:pt x="24" y="36"/>
                    <a:pt x="21" y="35"/>
                    <a:pt x="19" y="32"/>
                  </a:cubicBezTo>
                  <a:cubicBezTo>
                    <a:pt x="16" y="29"/>
                    <a:pt x="15" y="24"/>
                    <a:pt x="15" y="17"/>
                  </a:cubicBezTo>
                  <a:cubicBezTo>
                    <a:pt x="15" y="12"/>
                    <a:pt x="16" y="9"/>
                    <a:pt x="18" y="6"/>
                  </a:cubicBezTo>
                  <a:cubicBezTo>
                    <a:pt x="20" y="4"/>
                    <a:pt x="23" y="3"/>
                    <a:pt x="26" y="3"/>
                  </a:cubicBezTo>
                  <a:cubicBezTo>
                    <a:pt x="29" y="3"/>
                    <a:pt x="31" y="4"/>
                    <a:pt x="34" y="7"/>
                  </a:cubicBezTo>
                  <a:cubicBezTo>
                    <a:pt x="36" y="10"/>
                    <a:pt x="38" y="15"/>
                    <a:pt x="38" y="22"/>
                  </a:cubicBezTo>
                  <a:cubicBezTo>
                    <a:pt x="38" y="27"/>
                    <a:pt x="37" y="30"/>
                    <a:pt x="35" y="33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" name="Freeform 20"/>
            <p:cNvSpPr>
              <a:spLocks/>
            </p:cNvSpPr>
            <p:nvPr userDrawn="1"/>
          </p:nvSpPr>
          <p:spPr bwMode="auto">
            <a:xfrm>
              <a:off x="5709" y="422"/>
              <a:ext cx="32" cy="64"/>
            </a:xfrm>
            <a:custGeom>
              <a:avLst/>
              <a:gdLst>
                <a:gd name="T0" fmla="*/ 33 w 28"/>
                <a:gd name="T1" fmla="*/ 0 h 57"/>
                <a:gd name="T2" fmla="*/ 29 w 28"/>
                <a:gd name="T3" fmla="*/ 0 h 57"/>
                <a:gd name="T4" fmla="*/ 0 w 28"/>
                <a:gd name="T5" fmla="*/ 10 h 57"/>
                <a:gd name="T6" fmla="*/ 1 w 28"/>
                <a:gd name="T7" fmla="*/ 13 h 57"/>
                <a:gd name="T8" fmla="*/ 9 w 28"/>
                <a:gd name="T9" fmla="*/ 12 h 57"/>
                <a:gd name="T10" fmla="*/ 11 w 28"/>
                <a:gd name="T11" fmla="*/ 12 h 57"/>
                <a:gd name="T12" fmla="*/ 15 w 28"/>
                <a:gd name="T13" fmla="*/ 17 h 57"/>
                <a:gd name="T14" fmla="*/ 15 w 28"/>
                <a:gd name="T15" fmla="*/ 37 h 57"/>
                <a:gd name="T16" fmla="*/ 15 w 28"/>
                <a:gd name="T17" fmla="*/ 70 h 57"/>
                <a:gd name="T18" fmla="*/ 13 w 28"/>
                <a:gd name="T19" fmla="*/ 81 h 57"/>
                <a:gd name="T20" fmla="*/ 10 w 28"/>
                <a:gd name="T21" fmla="*/ 85 h 57"/>
                <a:gd name="T22" fmla="*/ 1 w 28"/>
                <a:gd name="T23" fmla="*/ 89 h 57"/>
                <a:gd name="T24" fmla="*/ 1 w 28"/>
                <a:gd name="T25" fmla="*/ 91 h 57"/>
                <a:gd name="T26" fmla="*/ 48 w 28"/>
                <a:gd name="T27" fmla="*/ 91 h 57"/>
                <a:gd name="T28" fmla="*/ 48 w 28"/>
                <a:gd name="T29" fmla="*/ 89 h 57"/>
                <a:gd name="T30" fmla="*/ 38 w 28"/>
                <a:gd name="T31" fmla="*/ 85 h 57"/>
                <a:gd name="T32" fmla="*/ 34 w 28"/>
                <a:gd name="T33" fmla="*/ 81 h 57"/>
                <a:gd name="T34" fmla="*/ 33 w 28"/>
                <a:gd name="T35" fmla="*/ 70 h 57"/>
                <a:gd name="T36" fmla="*/ 33 w 28"/>
                <a:gd name="T37" fmla="*/ 0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" h="57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8"/>
                    <a:pt x="4" y="8"/>
                    <a:pt x="5" y="8"/>
                  </a:cubicBezTo>
                  <a:cubicBezTo>
                    <a:pt x="6" y="8"/>
                    <a:pt x="7" y="8"/>
                    <a:pt x="7" y="8"/>
                  </a:cubicBezTo>
                  <a:cubicBezTo>
                    <a:pt x="8" y="9"/>
                    <a:pt x="8" y="10"/>
                    <a:pt x="9" y="11"/>
                  </a:cubicBezTo>
                  <a:cubicBezTo>
                    <a:pt x="9" y="13"/>
                    <a:pt x="9" y="17"/>
                    <a:pt x="9" y="23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48"/>
                    <a:pt x="9" y="50"/>
                    <a:pt x="8" y="51"/>
                  </a:cubicBezTo>
                  <a:cubicBezTo>
                    <a:pt x="8" y="53"/>
                    <a:pt x="7" y="54"/>
                    <a:pt x="6" y="54"/>
                  </a:cubicBezTo>
                  <a:cubicBezTo>
                    <a:pt x="5" y="55"/>
                    <a:pt x="3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8" y="57"/>
                    <a:pt x="28" y="57"/>
                    <a:pt x="28" y="57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25" y="55"/>
                    <a:pt x="23" y="55"/>
                    <a:pt x="22" y="54"/>
                  </a:cubicBezTo>
                  <a:cubicBezTo>
                    <a:pt x="21" y="53"/>
                    <a:pt x="21" y="53"/>
                    <a:pt x="20" y="51"/>
                  </a:cubicBezTo>
                  <a:cubicBezTo>
                    <a:pt x="20" y="50"/>
                    <a:pt x="19" y="48"/>
                    <a:pt x="19" y="44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" name="Freeform 21"/>
            <p:cNvSpPr>
              <a:spLocks/>
            </p:cNvSpPr>
            <p:nvPr userDrawn="1"/>
          </p:nvSpPr>
          <p:spPr bwMode="auto">
            <a:xfrm>
              <a:off x="5718" y="394"/>
              <a:ext cx="14" cy="13"/>
            </a:xfrm>
            <a:custGeom>
              <a:avLst/>
              <a:gdLst>
                <a:gd name="T0" fmla="*/ 11 w 12"/>
                <a:gd name="T1" fmla="*/ 0 h 12"/>
                <a:gd name="T2" fmla="*/ 2 w 12"/>
                <a:gd name="T3" fmla="*/ 2 h 12"/>
                <a:gd name="T4" fmla="*/ 0 w 12"/>
                <a:gd name="T5" fmla="*/ 10 h 12"/>
                <a:gd name="T6" fmla="*/ 2 w 12"/>
                <a:gd name="T7" fmla="*/ 14 h 12"/>
                <a:gd name="T8" fmla="*/ 11 w 12"/>
                <a:gd name="T9" fmla="*/ 16 h 12"/>
                <a:gd name="T10" fmla="*/ 21 w 12"/>
                <a:gd name="T11" fmla="*/ 14 h 12"/>
                <a:gd name="T12" fmla="*/ 22 w 12"/>
                <a:gd name="T13" fmla="*/ 10 h 12"/>
                <a:gd name="T14" fmla="*/ 21 w 12"/>
                <a:gd name="T15" fmla="*/ 2 h 12"/>
                <a:gd name="T16" fmla="*/ 11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5" y="0"/>
                    <a:pt x="3" y="1"/>
                    <a:pt x="2" y="2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8"/>
                    <a:pt x="1" y="9"/>
                    <a:pt x="2" y="10"/>
                  </a:cubicBezTo>
                  <a:cubicBezTo>
                    <a:pt x="3" y="12"/>
                    <a:pt x="5" y="12"/>
                    <a:pt x="6" y="12"/>
                  </a:cubicBezTo>
                  <a:cubicBezTo>
                    <a:pt x="8" y="12"/>
                    <a:pt x="9" y="12"/>
                    <a:pt x="11" y="10"/>
                  </a:cubicBezTo>
                  <a:cubicBezTo>
                    <a:pt x="12" y="9"/>
                    <a:pt x="12" y="8"/>
                    <a:pt x="12" y="6"/>
                  </a:cubicBezTo>
                  <a:cubicBezTo>
                    <a:pt x="12" y="4"/>
                    <a:pt x="12" y="3"/>
                    <a:pt x="11" y="2"/>
                  </a:cubicBezTo>
                  <a:cubicBezTo>
                    <a:pt x="9" y="1"/>
                    <a:pt x="8" y="0"/>
                    <a:pt x="6" y="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91053" y="1254125"/>
            <a:ext cx="3819245" cy="265423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31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91051" y="4032183"/>
            <a:ext cx="3819246" cy="215748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>
                <a:solidFill>
                  <a:srgbClr val="293947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65235" y="285751"/>
            <a:ext cx="3228242" cy="6022975"/>
          </a:xfrm>
          <a:solidFill>
            <a:srgbClr val="DEE3E6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0839416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6445250"/>
            <a:ext cx="99377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tabLst/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780176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6445250"/>
            <a:ext cx="99377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737867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ceptional Results x2 head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236" y="1254125"/>
            <a:ext cx="4198252" cy="1685926"/>
          </a:xfrm>
          <a:solidFill>
            <a:schemeClr val="accent1"/>
          </a:solidFill>
          <a:ln w="635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153" tIns="94153" rIns="94153" bIns="94153" spcCol="116123" anchor="ctr"/>
          <a:lstStyle>
            <a:lvl1pPr>
              <a:defRPr lang="en-GB" sz="1700" dirty="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4719909" y="1254125"/>
            <a:ext cx="4198252" cy="1685926"/>
          </a:xfrm>
          <a:solidFill>
            <a:schemeClr val="accent1"/>
          </a:solidFill>
          <a:ln w="635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153" tIns="94153" rIns="94153" bIns="94153" spcCol="116123" anchor="ctr"/>
          <a:lstStyle>
            <a:lvl1pPr>
              <a:defRPr lang="en-GB" sz="1700" dirty="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3"/>
          </p:nvPr>
        </p:nvSpPr>
        <p:spPr>
          <a:xfrm>
            <a:off x="4719907" y="3022601"/>
            <a:ext cx="4198252" cy="31670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153" tIns="31385" rIns="94153" spcCol="116123"/>
          <a:lstStyle>
            <a:lvl1pPr>
              <a:defRPr lang="en-US" sz="1400" smtClean="0">
                <a:solidFill>
                  <a:schemeClr val="accent1"/>
                </a:solidFill>
              </a:defRPr>
            </a:lvl1pPr>
            <a:lvl2pPr marL="173309" indent="-171818">
              <a:defRPr lang="en-US" sz="1400" smtClean="0"/>
            </a:lvl2pPr>
            <a:lvl3pPr marL="339102" indent="-165771">
              <a:defRPr lang="en-US" sz="1400" smtClean="0"/>
            </a:lvl3pPr>
            <a:lvl4pPr marL="512394" indent="-173309">
              <a:defRPr lang="en-US" sz="1400" smtClean="0"/>
            </a:lvl4pPr>
            <a:lvl5pPr marL="678174" indent="-165771">
              <a:defRPr lang="en-GB" sz="1400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4" name="Text Placeholder 18"/>
          <p:cNvSpPr>
            <a:spLocks noGrp="1"/>
          </p:cNvSpPr>
          <p:nvPr>
            <p:ph type="body" sz="quarter" idx="24"/>
          </p:nvPr>
        </p:nvSpPr>
        <p:spPr>
          <a:xfrm>
            <a:off x="265236" y="3022601"/>
            <a:ext cx="4198252" cy="31670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153" tIns="31385" rIns="94153" spcCol="116123"/>
          <a:lstStyle>
            <a:lvl1pPr>
              <a:defRPr lang="en-US" sz="1400" smtClean="0">
                <a:solidFill>
                  <a:schemeClr val="accent1"/>
                </a:solidFill>
              </a:defRPr>
            </a:lvl1pPr>
            <a:lvl2pPr marL="173309" indent="-171818">
              <a:defRPr lang="en-US" sz="1400" smtClean="0"/>
            </a:lvl2pPr>
            <a:lvl3pPr marL="339102" indent="-165771">
              <a:defRPr lang="en-US" sz="1400" smtClean="0"/>
            </a:lvl3pPr>
            <a:lvl4pPr marL="512394" indent="-173309">
              <a:defRPr lang="en-US" sz="1400" smtClean="0"/>
            </a:lvl4pPr>
            <a:lvl5pPr marL="678174" indent="-165771">
              <a:defRPr lang="en-GB" sz="1400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25"/>
          </p:nvPr>
        </p:nvSpPr>
        <p:spPr>
          <a:xfrm>
            <a:off x="1320800" y="6623050"/>
            <a:ext cx="2895600" cy="115888"/>
          </a:xfrm>
          <a:prstGeom prst="rect">
            <a:avLst/>
          </a:prstGeom>
        </p:spPr>
        <p:txBody>
          <a:bodyPr lIns="68278" tIns="34136" rIns="68278" bIns="34136"/>
          <a:lstStyle>
            <a:lvl1pPr algn="ctr" eaLnBrk="0" hangingPunct="0">
              <a:spcBef>
                <a:spcPct val="50000"/>
              </a:spcBef>
              <a:buClr>
                <a:srgbClr val="293947"/>
              </a:buClr>
              <a:buFont typeface="Symbol" pitchFamily="18" charset="2"/>
              <a:buNone/>
              <a:defRPr sz="1400" b="0" i="0">
                <a:solidFill>
                  <a:srgbClr val="5E707D"/>
                </a:solidFill>
              </a:defRPr>
            </a:lvl1pPr>
          </a:lstStyle>
          <a:p>
            <a:pPr>
              <a:defRPr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9806396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 Right 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6"/>
          <p:cNvCxnSpPr>
            <a:cxnSpLocks noChangeShapeType="1"/>
          </p:cNvCxnSpPr>
          <p:nvPr userDrawn="1"/>
        </p:nvCxnSpPr>
        <p:spPr bwMode="auto">
          <a:xfrm>
            <a:off x="1320800" y="3508375"/>
            <a:ext cx="3270250" cy="0"/>
          </a:xfrm>
          <a:prstGeom prst="line">
            <a:avLst/>
          </a:prstGeom>
          <a:noFill/>
          <a:ln w="12700" algn="ctr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7"/>
          <p:cNvCxnSpPr>
            <a:cxnSpLocks noChangeShapeType="1"/>
          </p:cNvCxnSpPr>
          <p:nvPr userDrawn="1"/>
        </p:nvCxnSpPr>
        <p:spPr bwMode="auto">
          <a:xfrm>
            <a:off x="5645150" y="3508375"/>
            <a:ext cx="3265488" cy="0"/>
          </a:xfrm>
          <a:prstGeom prst="line">
            <a:avLst/>
          </a:prstGeom>
          <a:noFill/>
          <a:ln w="12700" algn="ctr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8"/>
          <p:cNvCxnSpPr>
            <a:cxnSpLocks noChangeShapeType="1"/>
          </p:cNvCxnSpPr>
          <p:nvPr userDrawn="1"/>
        </p:nvCxnSpPr>
        <p:spPr bwMode="auto">
          <a:xfrm>
            <a:off x="1320800" y="5908675"/>
            <a:ext cx="3270250" cy="0"/>
          </a:xfrm>
          <a:prstGeom prst="line">
            <a:avLst/>
          </a:prstGeom>
          <a:noFill/>
          <a:ln w="12700" algn="ctr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9"/>
          <p:cNvCxnSpPr>
            <a:cxnSpLocks noChangeShapeType="1"/>
          </p:cNvCxnSpPr>
          <p:nvPr userDrawn="1"/>
        </p:nvCxnSpPr>
        <p:spPr bwMode="auto">
          <a:xfrm>
            <a:off x="5662613" y="5908675"/>
            <a:ext cx="3262312" cy="0"/>
          </a:xfrm>
          <a:prstGeom prst="line">
            <a:avLst/>
          </a:prstGeom>
          <a:noFill/>
          <a:ln w="12700" algn="ctr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5640310" y="4222298"/>
            <a:ext cx="3270739" cy="1678346"/>
          </a:xfrm>
          <a:solidFill>
            <a:schemeClr val="bg1"/>
          </a:solidFill>
          <a:ln>
            <a:noFill/>
          </a:ln>
          <a:effectLst/>
          <a:extLst/>
        </p:spPr>
        <p:txBody>
          <a:bodyPr lIns="94153" tIns="31385" rIns="94153" spcCol="116123"/>
          <a:lstStyle>
            <a:lvl1pPr>
              <a:defRPr lang="en-GB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309" indent="-171818">
              <a:tabLst/>
              <a:defRPr lang="en-GB" sz="1400" smtClean="0">
                <a:solidFill>
                  <a:schemeClr val="tx1"/>
                </a:solidFill>
              </a:defRPr>
            </a:lvl2pPr>
            <a:lvl3pPr marL="339102" indent="-165771">
              <a:defRPr lang="en-GB" sz="1400" smtClean="0">
                <a:solidFill>
                  <a:schemeClr val="tx1"/>
                </a:solidFill>
              </a:defRPr>
            </a:lvl3pPr>
            <a:lvl4pPr marL="512394" indent="-173309">
              <a:defRPr lang="en-GB" sz="1400" smtClean="0">
                <a:solidFill>
                  <a:schemeClr val="tx1"/>
                </a:solidFill>
              </a:defRPr>
            </a:lvl4pPr>
            <a:lvl5pPr marL="678174" indent="-165771">
              <a:defRPr lang="en-GB" sz="1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9"/>
          </p:nvPr>
        </p:nvSpPr>
        <p:spPr>
          <a:xfrm>
            <a:off x="1320357" y="4222298"/>
            <a:ext cx="3270739" cy="1678346"/>
          </a:xfrm>
          <a:solidFill>
            <a:schemeClr val="bg1"/>
          </a:solidFill>
          <a:ln>
            <a:noFill/>
          </a:ln>
          <a:effectLst/>
          <a:extLst/>
        </p:spPr>
        <p:txBody>
          <a:bodyPr lIns="94153" tIns="31385" rIns="94153" spcCol="116123"/>
          <a:lstStyle>
            <a:lvl1pPr>
              <a:defRPr lang="en-GB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309" indent="-171818">
              <a:defRPr lang="en-GB" sz="1400" dirty="0" smtClean="0">
                <a:solidFill>
                  <a:schemeClr val="tx1"/>
                </a:solidFill>
              </a:defRPr>
            </a:lvl2pPr>
            <a:lvl3pPr marL="339102" indent="-165771">
              <a:defRPr lang="en-GB" sz="1400" dirty="0" smtClean="0">
                <a:solidFill>
                  <a:schemeClr val="tx1"/>
                </a:solidFill>
              </a:defRPr>
            </a:lvl3pPr>
            <a:lvl4pPr marL="512394" indent="-173309">
              <a:defRPr lang="en-GB" sz="1400" dirty="0" smtClean="0">
                <a:solidFill>
                  <a:schemeClr val="tx1"/>
                </a:solidFill>
              </a:defRPr>
            </a:lvl4pPr>
            <a:lvl5pPr marL="678174" indent="-165771">
              <a:defRPr lang="en-GB" sz="1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3"/>
          </p:nvPr>
        </p:nvSpPr>
        <p:spPr>
          <a:xfrm>
            <a:off x="5640266" y="1825738"/>
            <a:ext cx="3285392" cy="1678346"/>
          </a:xfrm>
          <a:solidFill>
            <a:schemeClr val="bg1"/>
          </a:solidFill>
          <a:ln>
            <a:noFill/>
          </a:ln>
          <a:effectLst/>
          <a:extLst/>
        </p:spPr>
        <p:txBody>
          <a:bodyPr lIns="94153" tIns="31385" rIns="94153" spcCol="116123"/>
          <a:lstStyle>
            <a:lvl1pPr>
              <a:defRPr lang="en-GB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309" indent="-171818">
              <a:defRPr lang="en-GB" sz="1400" smtClean="0">
                <a:solidFill>
                  <a:schemeClr val="tx1"/>
                </a:solidFill>
              </a:defRPr>
            </a:lvl2pPr>
            <a:lvl3pPr marL="339102" indent="-165771">
              <a:defRPr lang="en-GB" sz="1400" smtClean="0">
                <a:solidFill>
                  <a:schemeClr val="tx1"/>
                </a:solidFill>
              </a:defRPr>
            </a:lvl3pPr>
            <a:lvl4pPr marL="512394" indent="-173309">
              <a:defRPr lang="en-GB" sz="1400" smtClean="0">
                <a:solidFill>
                  <a:schemeClr val="tx1"/>
                </a:solidFill>
              </a:defRPr>
            </a:lvl4pPr>
            <a:lvl5pPr marL="678174" indent="-165771">
              <a:defRPr lang="en-GB" sz="1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4" name="Text Placeholder 18"/>
          <p:cNvSpPr>
            <a:spLocks noGrp="1"/>
          </p:cNvSpPr>
          <p:nvPr>
            <p:ph type="body" sz="quarter" idx="24"/>
          </p:nvPr>
        </p:nvSpPr>
        <p:spPr>
          <a:xfrm>
            <a:off x="1320357" y="1825738"/>
            <a:ext cx="3270739" cy="1678346"/>
          </a:xfrm>
          <a:solidFill>
            <a:schemeClr val="bg1"/>
          </a:solidFill>
          <a:ln>
            <a:noFill/>
          </a:ln>
          <a:effectLst/>
          <a:extLst/>
        </p:spPr>
        <p:txBody>
          <a:bodyPr lIns="94153" tIns="31385" rIns="94153" spcCol="116123"/>
          <a:lstStyle>
            <a:lvl1pPr>
              <a:defRPr lang="en-GB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309" indent="-171818">
              <a:defRPr lang="en-GB" sz="1400" dirty="0" smtClean="0">
                <a:solidFill>
                  <a:schemeClr val="tx1"/>
                </a:solidFill>
              </a:defRPr>
            </a:lvl2pPr>
            <a:lvl3pPr marL="339102" indent="-165771">
              <a:defRPr lang="en-GB" sz="1400" dirty="0" smtClean="0">
                <a:solidFill>
                  <a:schemeClr val="tx1"/>
                </a:solidFill>
              </a:defRPr>
            </a:lvl3pPr>
            <a:lvl4pPr marL="512394" indent="-173309">
              <a:defRPr lang="en-GB" sz="1400" dirty="0" smtClean="0">
                <a:solidFill>
                  <a:schemeClr val="tx1"/>
                </a:solidFill>
              </a:defRPr>
            </a:lvl4pPr>
            <a:lvl5pPr marL="678174" indent="-165771">
              <a:defRPr lang="en-GB" sz="1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342240" y="1249859"/>
            <a:ext cx="879648" cy="1293647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342240" y="3637881"/>
            <a:ext cx="879648" cy="1293647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4687766" y="1255619"/>
            <a:ext cx="879648" cy="1293647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4687766" y="3637881"/>
            <a:ext cx="879648" cy="1293647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1320357" y="1255619"/>
            <a:ext cx="3270739" cy="535488"/>
          </a:xfrm>
          <a:solidFill>
            <a:schemeClr val="tx2">
              <a:lumMod val="20000"/>
              <a:lumOff val="80000"/>
            </a:schemeClr>
          </a:solidFill>
        </p:spPr>
        <p:txBody>
          <a:bodyPr lIns="62765" tIns="94153" bIns="94153" anchor="ctr"/>
          <a:lstStyle>
            <a:lvl1pPr>
              <a:spcAft>
                <a:spcPts val="0"/>
              </a:spcAft>
              <a:defRPr sz="1400" b="1">
                <a:solidFill>
                  <a:schemeClr val="tx2"/>
                </a:solidFill>
              </a:defRPr>
            </a:lvl1pPr>
            <a:lvl2pPr marL="1515" indent="0"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defRPr sz="8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30"/>
          </p:nvPr>
        </p:nvSpPr>
        <p:spPr>
          <a:xfrm>
            <a:off x="5640310" y="1249859"/>
            <a:ext cx="3270739" cy="535488"/>
          </a:xfrm>
          <a:solidFill>
            <a:schemeClr val="tx2">
              <a:lumMod val="20000"/>
              <a:lumOff val="80000"/>
            </a:schemeClr>
          </a:solidFill>
        </p:spPr>
        <p:txBody>
          <a:bodyPr lIns="62765" tIns="94153" bIns="94153" anchor="ctr"/>
          <a:lstStyle>
            <a:lvl1pPr>
              <a:spcAft>
                <a:spcPts val="0"/>
              </a:spcAft>
              <a:defRPr sz="1400" b="1">
                <a:solidFill>
                  <a:schemeClr val="tx2"/>
                </a:solidFill>
              </a:defRPr>
            </a:lvl1pPr>
            <a:lvl2pPr marL="1515" indent="0"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defRPr sz="8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0" name="Text Placeholder 6"/>
          <p:cNvSpPr>
            <a:spLocks noGrp="1"/>
          </p:cNvSpPr>
          <p:nvPr>
            <p:ph type="body" sz="quarter" idx="31"/>
          </p:nvPr>
        </p:nvSpPr>
        <p:spPr>
          <a:xfrm>
            <a:off x="1320357" y="3641287"/>
            <a:ext cx="3270739" cy="535488"/>
          </a:xfrm>
          <a:solidFill>
            <a:schemeClr val="tx2">
              <a:lumMod val="20000"/>
              <a:lumOff val="80000"/>
            </a:schemeClr>
          </a:solidFill>
        </p:spPr>
        <p:txBody>
          <a:bodyPr lIns="62765" tIns="94153" bIns="94153" anchor="ctr"/>
          <a:lstStyle>
            <a:lvl1pPr>
              <a:spcAft>
                <a:spcPts val="0"/>
              </a:spcAft>
              <a:defRPr sz="1400" b="1">
                <a:solidFill>
                  <a:schemeClr val="tx2"/>
                </a:solidFill>
              </a:defRPr>
            </a:lvl1pPr>
            <a:lvl2pPr marL="1515" indent="0"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defRPr sz="8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1" name="Text Placeholder 6"/>
          <p:cNvSpPr>
            <a:spLocks noGrp="1"/>
          </p:cNvSpPr>
          <p:nvPr>
            <p:ph type="body" sz="quarter" idx="32"/>
          </p:nvPr>
        </p:nvSpPr>
        <p:spPr>
          <a:xfrm>
            <a:off x="5640266" y="3641287"/>
            <a:ext cx="3285392" cy="535488"/>
          </a:xfrm>
          <a:solidFill>
            <a:schemeClr val="tx2">
              <a:lumMod val="20000"/>
              <a:lumOff val="80000"/>
            </a:schemeClr>
          </a:solidFill>
        </p:spPr>
        <p:txBody>
          <a:bodyPr lIns="62765" tIns="94153" bIns="94153" anchor="ctr"/>
          <a:lstStyle>
            <a:lvl1pPr>
              <a:spcAft>
                <a:spcPts val="0"/>
              </a:spcAft>
              <a:defRPr sz="1400" b="1">
                <a:solidFill>
                  <a:schemeClr val="tx2"/>
                </a:solidFill>
              </a:defRPr>
            </a:lvl1pPr>
            <a:lvl2pPr marL="1515" indent="0"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defRPr sz="8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33"/>
          </p:nvPr>
        </p:nvSpPr>
        <p:spPr>
          <a:xfrm>
            <a:off x="1320800" y="6623050"/>
            <a:ext cx="2895600" cy="115888"/>
          </a:xfrm>
          <a:prstGeom prst="rect">
            <a:avLst/>
          </a:prstGeom>
        </p:spPr>
        <p:txBody>
          <a:bodyPr lIns="68278" tIns="34136" rIns="68278" bIns="34136"/>
          <a:lstStyle>
            <a:lvl1pPr algn="ctr" eaLnBrk="0" hangingPunct="0">
              <a:spcBef>
                <a:spcPct val="50000"/>
              </a:spcBef>
              <a:buClr>
                <a:srgbClr val="293947"/>
              </a:buClr>
              <a:buFont typeface="Symbol" pitchFamily="18" charset="2"/>
              <a:buNone/>
              <a:defRPr sz="1400" b="0" i="0">
                <a:solidFill>
                  <a:srgbClr val="5E707D"/>
                </a:solidFill>
              </a:defRPr>
            </a:lvl1pPr>
          </a:lstStyle>
          <a:p>
            <a:pPr>
              <a:defRPr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056684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285750"/>
            <a:ext cx="9144000" cy="6049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 rot="10800000">
            <a:off x="265113" y="285750"/>
            <a:ext cx="8659812" cy="6022975"/>
          </a:xfrm>
          <a:prstGeom prst="rect">
            <a:avLst/>
          </a:prstGeom>
          <a:solidFill>
            <a:srgbClr val="DEE3E6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8451" tIns="40791" rIns="78451" bIns="40791" anchor="ctr"/>
          <a:lstStyle>
            <a:lvl1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79692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79692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79692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79692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300" b="0" i="0" dirty="0" smtClean="0">
              <a:solidFill>
                <a:srgbClr val="737377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>
            <a:off x="653572" y="4438961"/>
            <a:ext cx="546739" cy="433670"/>
            <a:chOff x="3968017" y="1883295"/>
            <a:chExt cx="4181068" cy="3265189"/>
          </a:xfrm>
          <a:solidFill>
            <a:schemeClr val="accent1"/>
          </a:solidFill>
        </p:grpSpPr>
        <p:sp>
          <p:nvSpPr>
            <p:cNvPr id="7" name="Rectangle 5"/>
            <p:cNvSpPr/>
            <p:nvPr/>
          </p:nvSpPr>
          <p:spPr bwMode="auto">
            <a:xfrm>
              <a:off x="3968017" y="1883295"/>
              <a:ext cx="1951293" cy="3265189"/>
            </a:xfrm>
            <a:custGeom>
              <a:avLst/>
              <a:gdLst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90873 w 1951293"/>
                <a:gd name="connsiteY2" fmla="*/ 1500065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1293" h="3265189">
                  <a:moveTo>
                    <a:pt x="1818018" y="0"/>
                  </a:moveTo>
                  <a:cubicBezTo>
                    <a:pt x="1859539" y="211758"/>
                    <a:pt x="1901062" y="449646"/>
                    <a:pt x="1951293" y="661404"/>
                  </a:cubicBezTo>
                  <a:cubicBezTo>
                    <a:pt x="1346334" y="670853"/>
                    <a:pt x="1062737" y="1078607"/>
                    <a:pt x="1090873" y="1500065"/>
                  </a:cubicBezTo>
                  <a:lnTo>
                    <a:pt x="1759133" y="1504338"/>
                  </a:lnTo>
                  <a:cubicBezTo>
                    <a:pt x="1759133" y="2091288"/>
                    <a:pt x="1759132" y="2678239"/>
                    <a:pt x="1759132" y="3265189"/>
                  </a:cubicBezTo>
                  <a:lnTo>
                    <a:pt x="0" y="3265189"/>
                  </a:lnTo>
                  <a:lnTo>
                    <a:pt x="22762" y="1537982"/>
                  </a:lnTo>
                  <a:cubicBezTo>
                    <a:pt x="112256" y="842619"/>
                    <a:pt x="342356" y="61301"/>
                    <a:pt x="1818018" y="0"/>
                  </a:cubicBez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 defTabSz="868059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sz="1400" dirty="0">
                <a:solidFill>
                  <a:srgbClr val="737377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Rectangle 5"/>
            <p:cNvSpPr/>
            <p:nvPr/>
          </p:nvSpPr>
          <p:spPr bwMode="auto">
            <a:xfrm>
              <a:off x="6197792" y="1883295"/>
              <a:ext cx="1951293" cy="3265189"/>
            </a:xfrm>
            <a:custGeom>
              <a:avLst/>
              <a:gdLst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90873 w 1951293"/>
                <a:gd name="connsiteY2" fmla="*/ 1500065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1293" h="3265189">
                  <a:moveTo>
                    <a:pt x="1818018" y="0"/>
                  </a:moveTo>
                  <a:cubicBezTo>
                    <a:pt x="1859539" y="211758"/>
                    <a:pt x="1901062" y="449646"/>
                    <a:pt x="1951293" y="661404"/>
                  </a:cubicBezTo>
                  <a:cubicBezTo>
                    <a:pt x="1346334" y="670853"/>
                    <a:pt x="1062737" y="1078607"/>
                    <a:pt x="1090873" y="1500065"/>
                  </a:cubicBezTo>
                  <a:lnTo>
                    <a:pt x="1759133" y="1504338"/>
                  </a:lnTo>
                  <a:cubicBezTo>
                    <a:pt x="1759133" y="2091288"/>
                    <a:pt x="1759132" y="2678239"/>
                    <a:pt x="1759132" y="3265189"/>
                  </a:cubicBezTo>
                  <a:lnTo>
                    <a:pt x="0" y="3265189"/>
                  </a:lnTo>
                  <a:lnTo>
                    <a:pt x="22762" y="1537982"/>
                  </a:lnTo>
                  <a:cubicBezTo>
                    <a:pt x="112256" y="842619"/>
                    <a:pt x="342356" y="61301"/>
                    <a:pt x="1818018" y="0"/>
                  </a:cubicBez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 defTabSz="868059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sz="1400" dirty="0">
                <a:solidFill>
                  <a:srgbClr val="737377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" name="Group 9"/>
          <p:cNvGrpSpPr/>
          <p:nvPr userDrawn="1"/>
        </p:nvGrpSpPr>
        <p:grpSpPr>
          <a:xfrm rot="10800000">
            <a:off x="8048832" y="5290103"/>
            <a:ext cx="546738" cy="433670"/>
            <a:chOff x="3968017" y="1883295"/>
            <a:chExt cx="4181068" cy="3265189"/>
          </a:xfrm>
          <a:solidFill>
            <a:schemeClr val="accent1"/>
          </a:solidFill>
        </p:grpSpPr>
        <p:sp>
          <p:nvSpPr>
            <p:cNvPr id="11" name="Rectangle 5"/>
            <p:cNvSpPr/>
            <p:nvPr/>
          </p:nvSpPr>
          <p:spPr bwMode="auto">
            <a:xfrm>
              <a:off x="3968017" y="1883295"/>
              <a:ext cx="1951293" cy="3265189"/>
            </a:xfrm>
            <a:custGeom>
              <a:avLst/>
              <a:gdLst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90873 w 1951293"/>
                <a:gd name="connsiteY2" fmla="*/ 1500065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1293" h="3265189">
                  <a:moveTo>
                    <a:pt x="1818018" y="0"/>
                  </a:moveTo>
                  <a:cubicBezTo>
                    <a:pt x="1859539" y="211758"/>
                    <a:pt x="1901062" y="449646"/>
                    <a:pt x="1951293" y="661404"/>
                  </a:cubicBezTo>
                  <a:cubicBezTo>
                    <a:pt x="1346334" y="670853"/>
                    <a:pt x="1062737" y="1078607"/>
                    <a:pt x="1090873" y="1500065"/>
                  </a:cubicBezTo>
                  <a:lnTo>
                    <a:pt x="1759133" y="1504338"/>
                  </a:lnTo>
                  <a:cubicBezTo>
                    <a:pt x="1759133" y="2091288"/>
                    <a:pt x="1759132" y="2678239"/>
                    <a:pt x="1759132" y="3265189"/>
                  </a:cubicBezTo>
                  <a:lnTo>
                    <a:pt x="0" y="3265189"/>
                  </a:lnTo>
                  <a:lnTo>
                    <a:pt x="22762" y="1537982"/>
                  </a:lnTo>
                  <a:cubicBezTo>
                    <a:pt x="112256" y="842619"/>
                    <a:pt x="342356" y="61301"/>
                    <a:pt x="1818018" y="0"/>
                  </a:cubicBez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 defTabSz="868059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sz="1400" dirty="0">
                <a:solidFill>
                  <a:srgbClr val="737377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Rectangle 5"/>
            <p:cNvSpPr/>
            <p:nvPr/>
          </p:nvSpPr>
          <p:spPr bwMode="auto">
            <a:xfrm>
              <a:off x="6197792" y="1883295"/>
              <a:ext cx="1951293" cy="3265189"/>
            </a:xfrm>
            <a:custGeom>
              <a:avLst/>
              <a:gdLst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90873 w 1951293"/>
                <a:gd name="connsiteY2" fmla="*/ 1500065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1293" h="3265189">
                  <a:moveTo>
                    <a:pt x="1818018" y="0"/>
                  </a:moveTo>
                  <a:cubicBezTo>
                    <a:pt x="1859539" y="211758"/>
                    <a:pt x="1901062" y="449646"/>
                    <a:pt x="1951293" y="661404"/>
                  </a:cubicBezTo>
                  <a:cubicBezTo>
                    <a:pt x="1346334" y="670853"/>
                    <a:pt x="1062737" y="1078607"/>
                    <a:pt x="1090873" y="1500065"/>
                  </a:cubicBezTo>
                  <a:lnTo>
                    <a:pt x="1759133" y="1504338"/>
                  </a:lnTo>
                  <a:cubicBezTo>
                    <a:pt x="1759133" y="2091288"/>
                    <a:pt x="1759132" y="2678239"/>
                    <a:pt x="1759132" y="3265189"/>
                  </a:cubicBezTo>
                  <a:lnTo>
                    <a:pt x="0" y="3265189"/>
                  </a:lnTo>
                  <a:lnTo>
                    <a:pt x="22762" y="1537982"/>
                  </a:lnTo>
                  <a:cubicBezTo>
                    <a:pt x="112256" y="842619"/>
                    <a:pt x="342356" y="61301"/>
                    <a:pt x="1818018" y="0"/>
                  </a:cubicBez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 defTabSz="868059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sz="1400" dirty="0">
                <a:solidFill>
                  <a:srgbClr val="737377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445250"/>
            <a:ext cx="992188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312084" y="5649962"/>
            <a:ext cx="6503377" cy="437578"/>
          </a:xfrm>
          <a:ln>
            <a:noFill/>
          </a:ln>
        </p:spPr>
        <p:txBody>
          <a:bodyPr spcCol="156917" anchor="ctr"/>
          <a:lstStyle>
            <a:lvl1pPr marL="0" marR="0" indent="0" algn="r" defTabSz="7971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SzTx/>
              <a:buFont typeface="Symbol" pitchFamily="18" charset="2"/>
              <a:buNone/>
              <a:tabLst/>
              <a:defRPr sz="1400" baseline="0">
                <a:solidFill>
                  <a:schemeClr val="tx2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358" y="4600887"/>
            <a:ext cx="6503377" cy="1024760"/>
          </a:xfrm>
        </p:spPr>
        <p:txBody>
          <a:bodyPr anchor="ctr"/>
          <a:lstStyle>
            <a:lvl1pPr algn="l">
              <a:defRPr sz="23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77628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285750"/>
            <a:ext cx="9144000" cy="6049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3494088" y="285750"/>
            <a:ext cx="5430837" cy="6022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8" name="Straight Connector 8"/>
          <p:cNvCxnSpPr>
            <a:cxnSpLocks noChangeShapeType="1"/>
          </p:cNvCxnSpPr>
          <p:nvPr userDrawn="1"/>
        </p:nvCxnSpPr>
        <p:spPr bwMode="auto">
          <a:xfrm>
            <a:off x="4673600" y="4538663"/>
            <a:ext cx="4237038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1051" y="2917873"/>
            <a:ext cx="3232638" cy="1620837"/>
          </a:xfrm>
        </p:spPr>
        <p:txBody>
          <a:bodyPr lIns="68359" tIns="68359" rIns="68359" bIns="68359"/>
          <a:lstStyle>
            <a:lvl1pPr>
              <a:defRPr sz="2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740815" y="4538711"/>
            <a:ext cx="2184889" cy="1650999"/>
          </a:xfrm>
        </p:spPr>
        <p:txBody>
          <a:bodyPr anchor="b"/>
          <a:lstStyle>
            <a:lvl1pPr algn="l">
              <a:defRPr sz="110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4591052" y="4538664"/>
            <a:ext cx="2149719" cy="1651000"/>
          </a:xfrm>
        </p:spPr>
        <p:txBody>
          <a:bodyPr lIns="68359" tIns="68359" rIns="68359" bIns="68359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265235" y="285751"/>
            <a:ext cx="3228242" cy="6022975"/>
          </a:xfrm>
          <a:solidFill>
            <a:schemeClr val="accent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4"/>
          </p:nvPr>
        </p:nvSpPr>
        <p:spPr>
          <a:xfrm>
            <a:off x="1320800" y="6623050"/>
            <a:ext cx="2895600" cy="115888"/>
          </a:xfrm>
          <a:prstGeom prst="rect">
            <a:avLst/>
          </a:prstGeom>
        </p:spPr>
        <p:txBody>
          <a:bodyPr vert="horz" lIns="0" tIns="68359" rIns="34172" bIns="68359" rtlCol="0" anchor="ctr"/>
          <a:lstStyle>
            <a:lvl1pPr algn="l" eaLnBrk="0" hangingPunct="0">
              <a:spcBef>
                <a:spcPct val="50000"/>
              </a:spcBef>
              <a:buClr>
                <a:srgbClr val="293947"/>
              </a:buClr>
              <a:buFont typeface="Symbol" pitchFamily="18" charset="2"/>
              <a:buNone/>
              <a:defRPr sz="600" b="0" i="0">
                <a:solidFill>
                  <a:srgbClr val="5E707D"/>
                </a:solidFill>
              </a:defRPr>
            </a:lvl1pPr>
          </a:lstStyle>
          <a:p>
            <a:pPr>
              <a:defRPr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6155414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285750"/>
            <a:ext cx="9144000" cy="6049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246063" y="285750"/>
            <a:ext cx="8678862" cy="6022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7" name="Straight Connector 8"/>
          <p:cNvCxnSpPr>
            <a:cxnSpLocks noChangeShapeType="1"/>
          </p:cNvCxnSpPr>
          <p:nvPr userDrawn="1"/>
        </p:nvCxnSpPr>
        <p:spPr bwMode="auto">
          <a:xfrm>
            <a:off x="4681538" y="4538663"/>
            <a:ext cx="4243387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1051" y="1254125"/>
            <a:ext cx="3232638" cy="3284538"/>
          </a:xfrm>
        </p:spPr>
        <p:txBody>
          <a:bodyPr lIns="68359" tIns="68359" rIns="68359" bIns="68359"/>
          <a:lstStyle>
            <a:lvl1pPr>
              <a:defRPr sz="2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45538" y="1254125"/>
            <a:ext cx="4345526" cy="4430683"/>
          </a:xfrm>
        </p:spPr>
        <p:txBody>
          <a:bodyPr anchor="ctr"/>
          <a:lstStyle>
            <a:lvl1pPr algn="r">
              <a:defRPr sz="228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4591051" y="4538664"/>
            <a:ext cx="3232639" cy="1651000"/>
          </a:xfrm>
        </p:spPr>
        <p:txBody>
          <a:bodyPr lIns="68359" tIns="68359" rIns="68359" bIns="68359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1320800" y="6623050"/>
            <a:ext cx="2895600" cy="115888"/>
          </a:xfrm>
          <a:prstGeom prst="rect">
            <a:avLst/>
          </a:prstGeom>
        </p:spPr>
        <p:txBody>
          <a:bodyPr vert="horz" lIns="0" tIns="68359" rIns="34172" bIns="68359" rtlCol="0" anchor="ctr"/>
          <a:lstStyle>
            <a:lvl1pPr algn="l" eaLnBrk="0" hangingPunct="0">
              <a:spcBef>
                <a:spcPct val="50000"/>
              </a:spcBef>
              <a:buClr>
                <a:srgbClr val="293947"/>
              </a:buClr>
              <a:buFont typeface="Symbol" pitchFamily="18" charset="2"/>
              <a:buNone/>
              <a:defRPr sz="600" b="0" i="0">
                <a:solidFill>
                  <a:srgbClr val="5E707D"/>
                </a:solidFill>
              </a:defRPr>
            </a:lvl1pPr>
          </a:lstStyle>
          <a:p>
            <a:pPr>
              <a:defRPr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836220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077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6628" y="6245225"/>
            <a:ext cx="21342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>
              <a:solidFill>
                <a:srgbClr val="4F81BD"/>
              </a:solidFill>
              <a:cs typeface="Arial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378" y="6245225"/>
            <a:ext cx="2895245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>
              <a:solidFill>
                <a:srgbClr val="4F81BD"/>
              </a:solidFill>
              <a:cs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-1294595" y="6248400"/>
            <a:ext cx="213256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AFED5A-9E23-471B-AE6D-DB82F6A97CF4}" type="slidenum">
              <a:rPr lang="en-US" sz="1600" b="1" i="1">
                <a:solidFill>
                  <a:srgbClr val="4F81BD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600" b="1" i="1" dirty="0">
              <a:solidFill>
                <a:srgbClr val="4F81B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8385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1493"/>
            <a:ext cx="7772400" cy="1468967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6"/>
            <a:ext cx="2895600" cy="366713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6682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671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0" i="0"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9F6EAAC4-D61C-4DDC-AC2A-6D0430A534F2}" type="datetimeFigureOut">
              <a:rPr lang="en-US">
                <a:cs typeface="Arial" pitchFamily="34" charset="0"/>
              </a:rPr>
              <a:pPr>
                <a:defRPr/>
              </a:pPr>
              <a:t>5/9/2017</a:t>
            </a:fld>
            <a:endParaRPr lang="en-US" dirty="0"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6713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671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0" i="0"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D6AA1D98-9A76-44F1-AE99-536AA3EF5223}" type="slidenum">
              <a:rPr lang="en-US">
                <a:cs typeface="Arial" pitchFamily="34" charset="0"/>
              </a:rPr>
              <a:pPr>
                <a:defRPr/>
              </a:pPr>
              <a:t>‹#›</a:t>
            </a:fld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563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3133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187"/>
            <a:ext cx="7772400" cy="15007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4200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1600209"/>
            <a:ext cx="4089400" cy="452543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9"/>
            <a:ext cx="4038600" cy="452543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6"/>
            <a:ext cx="2895600" cy="366713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671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3700" y="1856320"/>
            <a:ext cx="4103688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00" y="2497667"/>
            <a:ext cx="4103688" cy="3949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8" y="1856320"/>
            <a:ext cx="4232275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124200" y="6356356"/>
            <a:ext cx="2895600" cy="366713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6"/>
            <a:ext cx="2133600" cy="36671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0" i="0"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37037150-6D72-4155-94DD-A87BD6D51996}" type="slidenum">
              <a:rPr lang="en-US">
                <a:cs typeface="Arial" pitchFamily="34" charset="0"/>
              </a:rPr>
              <a:pPr>
                <a:defRPr/>
              </a:pPr>
              <a:t>‹#›</a:t>
            </a:fld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708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6"/>
            <a:ext cx="2895600" cy="366713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5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6"/>
            <a:ext cx="2895600" cy="366713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1407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10119"/>
            <a:ext cx="3008313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4268"/>
            <a:ext cx="5111750" cy="5431367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72168"/>
            <a:ext cx="3008313" cy="46905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6"/>
            <a:ext cx="2895600" cy="366713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1742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72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3833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868"/>
            <a:ext cx="5486400" cy="8043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6"/>
            <a:ext cx="2895600" cy="366713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0231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6"/>
            <a:ext cx="2895600" cy="366713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52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762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2" y="1981204"/>
            <a:ext cx="8229600" cy="4144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6628" y="6245225"/>
            <a:ext cx="21342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>
              <a:solidFill>
                <a:srgbClr val="4F81BD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378" y="6245225"/>
            <a:ext cx="2895245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4F81BD"/>
                </a:solidFill>
                <a:cs typeface="Arial" charset="0"/>
              </a:rPr>
              <a:t>DRAFT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-1294595" y="6248400"/>
            <a:ext cx="213256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F38AD0-C5AC-4D6C-8E79-E2E068AEA9B7}" type="slidenum">
              <a:rPr lang="en-US" sz="1600" b="1" i="1">
                <a:solidFill>
                  <a:srgbClr val="4F81BD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600" b="1" i="1" dirty="0">
              <a:solidFill>
                <a:srgbClr val="4F81B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5678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43468"/>
            <a:ext cx="2057400" cy="548216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26536"/>
            <a:ext cx="6019800" cy="549909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6"/>
            <a:ext cx="2895600" cy="366713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080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285749"/>
            <a:ext cx="9144000" cy="6572251"/>
            <a:chOff x="0" y="285750"/>
            <a:chExt cx="9906000" cy="6572250"/>
          </a:xfrm>
        </p:grpSpPr>
        <p:sp>
          <p:nvSpPr>
            <p:cNvPr id="5" name="Rectangle 4"/>
            <p:cNvSpPr>
              <a:spLocks noChangeArrowheads="1"/>
            </p:cNvSpPr>
            <p:nvPr userDrawn="1"/>
          </p:nvSpPr>
          <p:spPr bwMode="auto">
            <a:xfrm>
              <a:off x="0" y="285750"/>
              <a:ext cx="9906000" cy="60499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265113" y="285755"/>
            <a:ext cx="8659812" cy="6022975"/>
          </a:xfrm>
          <a:prstGeom prst="rect">
            <a:avLst/>
          </a:prstGeom>
          <a:solidFill>
            <a:srgbClr val="DEE3E6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9" name="Straight Connector 11"/>
          <p:cNvCxnSpPr>
            <a:cxnSpLocks noChangeShapeType="1"/>
          </p:cNvCxnSpPr>
          <p:nvPr userDrawn="1"/>
        </p:nvCxnSpPr>
        <p:spPr bwMode="auto">
          <a:xfrm>
            <a:off x="1435100" y="3956051"/>
            <a:ext cx="7483475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4" y="6445254"/>
            <a:ext cx="993775" cy="412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4"/>
          <p:cNvGrpSpPr>
            <a:grpSpLocks noChangeAspect="1"/>
          </p:cNvGrpSpPr>
          <p:nvPr userDrawn="1"/>
        </p:nvGrpSpPr>
        <p:grpSpPr bwMode="auto">
          <a:xfrm>
            <a:off x="8156583" y="6489703"/>
            <a:ext cx="735013" cy="204788"/>
            <a:chOff x="5566" y="4088"/>
            <a:chExt cx="502" cy="129"/>
          </a:xfrm>
        </p:grpSpPr>
        <p:sp>
          <p:nvSpPr>
            <p:cNvPr id="12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566" y="4088"/>
              <a:ext cx="502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15"/>
            <p:cNvSpPr>
              <a:spLocks/>
            </p:cNvSpPr>
            <p:nvPr userDrawn="1"/>
          </p:nvSpPr>
          <p:spPr bwMode="auto">
            <a:xfrm>
              <a:off x="5566" y="4091"/>
              <a:ext cx="187" cy="110"/>
            </a:xfrm>
            <a:custGeom>
              <a:avLst/>
              <a:gdLst>
                <a:gd name="T0" fmla="*/ 39 w 315"/>
                <a:gd name="T1" fmla="*/ 23 h 185"/>
                <a:gd name="T2" fmla="*/ 39 w 315"/>
                <a:gd name="T3" fmla="*/ 21 h 185"/>
                <a:gd name="T4" fmla="*/ 38 w 315"/>
                <a:gd name="T5" fmla="*/ 21 h 185"/>
                <a:gd name="T6" fmla="*/ 37 w 315"/>
                <a:gd name="T7" fmla="*/ 20 h 185"/>
                <a:gd name="T8" fmla="*/ 21 w 315"/>
                <a:gd name="T9" fmla="*/ 0 h 185"/>
                <a:gd name="T10" fmla="*/ 23 w 315"/>
                <a:gd name="T11" fmla="*/ 2 h 185"/>
                <a:gd name="T12" fmla="*/ 27 w 315"/>
                <a:gd name="T13" fmla="*/ 12 h 185"/>
                <a:gd name="T14" fmla="*/ 20 w 315"/>
                <a:gd name="T15" fmla="*/ 12 h 185"/>
                <a:gd name="T16" fmla="*/ 15 w 315"/>
                <a:gd name="T17" fmla="*/ 20 h 185"/>
                <a:gd name="T18" fmla="*/ 13 w 315"/>
                <a:gd name="T19" fmla="*/ 21 h 185"/>
                <a:gd name="T20" fmla="*/ 10 w 315"/>
                <a:gd name="T21" fmla="*/ 21 h 185"/>
                <a:gd name="T22" fmla="*/ 9 w 315"/>
                <a:gd name="T23" fmla="*/ 4 h 185"/>
                <a:gd name="T24" fmla="*/ 10 w 315"/>
                <a:gd name="T25" fmla="*/ 2 h 185"/>
                <a:gd name="T26" fmla="*/ 12 w 315"/>
                <a:gd name="T27" fmla="*/ 2 h 185"/>
                <a:gd name="T28" fmla="*/ 14 w 315"/>
                <a:gd name="T29" fmla="*/ 3 h 185"/>
                <a:gd name="T30" fmla="*/ 15 w 315"/>
                <a:gd name="T31" fmla="*/ 7 h 185"/>
                <a:gd name="T32" fmla="*/ 10 w 315"/>
                <a:gd name="T33" fmla="*/ 12 h 185"/>
                <a:gd name="T34" fmla="*/ 20 w 315"/>
                <a:gd name="T35" fmla="*/ 11 h 185"/>
                <a:gd name="T36" fmla="*/ 19 w 315"/>
                <a:gd name="T37" fmla="*/ 2 h 185"/>
                <a:gd name="T38" fmla="*/ 15 w 315"/>
                <a:gd name="T39" fmla="*/ 1 h 185"/>
                <a:gd name="T40" fmla="*/ 1 w 315"/>
                <a:gd name="T41" fmla="*/ 0 h 185"/>
                <a:gd name="T42" fmla="*/ 0 w 315"/>
                <a:gd name="T43" fmla="*/ 1 h 185"/>
                <a:gd name="T44" fmla="*/ 1 w 315"/>
                <a:gd name="T45" fmla="*/ 1 h 185"/>
                <a:gd name="T46" fmla="*/ 2 w 315"/>
                <a:gd name="T47" fmla="*/ 2 h 185"/>
                <a:gd name="T48" fmla="*/ 3 w 315"/>
                <a:gd name="T49" fmla="*/ 6 h 185"/>
                <a:gd name="T50" fmla="*/ 3 w 315"/>
                <a:gd name="T51" fmla="*/ 19 h 185"/>
                <a:gd name="T52" fmla="*/ 2 w 315"/>
                <a:gd name="T53" fmla="*/ 21 h 185"/>
                <a:gd name="T54" fmla="*/ 1 w 315"/>
                <a:gd name="T55" fmla="*/ 21 h 185"/>
                <a:gd name="T56" fmla="*/ 0 w 315"/>
                <a:gd name="T57" fmla="*/ 22 h 185"/>
                <a:gd name="T58" fmla="*/ 1 w 315"/>
                <a:gd name="T59" fmla="*/ 23 h 185"/>
                <a:gd name="T60" fmla="*/ 19 w 315"/>
                <a:gd name="T61" fmla="*/ 23 h 185"/>
                <a:gd name="T62" fmla="*/ 21 w 315"/>
                <a:gd name="T63" fmla="*/ 23 h 185"/>
                <a:gd name="T64" fmla="*/ 21 w 315"/>
                <a:gd name="T65" fmla="*/ 21 h 185"/>
                <a:gd name="T66" fmla="*/ 21 w 315"/>
                <a:gd name="T67" fmla="*/ 21 h 185"/>
                <a:gd name="T68" fmla="*/ 20 w 315"/>
                <a:gd name="T69" fmla="*/ 20 h 185"/>
                <a:gd name="T70" fmla="*/ 21 w 315"/>
                <a:gd name="T71" fmla="*/ 15 h 185"/>
                <a:gd name="T72" fmla="*/ 30 w 315"/>
                <a:gd name="T73" fmla="*/ 19 h 185"/>
                <a:gd name="T74" fmla="*/ 29 w 315"/>
                <a:gd name="T75" fmla="*/ 21 h 185"/>
                <a:gd name="T76" fmla="*/ 28 w 315"/>
                <a:gd name="T77" fmla="*/ 21 h 185"/>
                <a:gd name="T78" fmla="*/ 27 w 315"/>
                <a:gd name="T79" fmla="*/ 22 h 185"/>
                <a:gd name="T80" fmla="*/ 27 w 315"/>
                <a:gd name="T81" fmla="*/ 23 h 18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15" h="185">
                  <a:moveTo>
                    <a:pt x="313" y="185"/>
                  </a:moveTo>
                  <a:cubicBezTo>
                    <a:pt x="315" y="185"/>
                    <a:pt x="315" y="184"/>
                    <a:pt x="315" y="183"/>
                  </a:cubicBezTo>
                  <a:cubicBezTo>
                    <a:pt x="315" y="177"/>
                    <a:pt x="315" y="177"/>
                    <a:pt x="315" y="177"/>
                  </a:cubicBezTo>
                  <a:cubicBezTo>
                    <a:pt x="315" y="176"/>
                    <a:pt x="315" y="175"/>
                    <a:pt x="314" y="174"/>
                  </a:cubicBezTo>
                  <a:cubicBezTo>
                    <a:pt x="311" y="174"/>
                    <a:pt x="311" y="174"/>
                    <a:pt x="311" y="174"/>
                  </a:cubicBezTo>
                  <a:cubicBezTo>
                    <a:pt x="310" y="174"/>
                    <a:pt x="309" y="173"/>
                    <a:pt x="307" y="173"/>
                  </a:cubicBezTo>
                  <a:cubicBezTo>
                    <a:pt x="305" y="172"/>
                    <a:pt x="302" y="171"/>
                    <a:pt x="300" y="169"/>
                  </a:cubicBezTo>
                  <a:cubicBezTo>
                    <a:pt x="298" y="167"/>
                    <a:pt x="296" y="165"/>
                    <a:pt x="295" y="163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170" y="2"/>
                    <a:pt x="178" y="5"/>
                    <a:pt x="184" y="14"/>
                  </a:cubicBezTo>
                  <a:cubicBezTo>
                    <a:pt x="188" y="18"/>
                    <a:pt x="191" y="23"/>
                    <a:pt x="194" y="31"/>
                  </a:cubicBezTo>
                  <a:cubicBezTo>
                    <a:pt x="220" y="100"/>
                    <a:pt x="220" y="100"/>
                    <a:pt x="220" y="100"/>
                  </a:cubicBezTo>
                  <a:cubicBezTo>
                    <a:pt x="170" y="100"/>
                    <a:pt x="170" y="100"/>
                    <a:pt x="170" y="100"/>
                  </a:cubicBezTo>
                  <a:cubicBezTo>
                    <a:pt x="170" y="100"/>
                    <a:pt x="165" y="100"/>
                    <a:pt x="162" y="95"/>
                  </a:cubicBezTo>
                  <a:cubicBezTo>
                    <a:pt x="133" y="153"/>
                    <a:pt x="133" y="153"/>
                    <a:pt x="133" y="153"/>
                  </a:cubicBezTo>
                  <a:cubicBezTo>
                    <a:pt x="131" y="157"/>
                    <a:pt x="128" y="161"/>
                    <a:pt x="125" y="165"/>
                  </a:cubicBezTo>
                  <a:cubicBezTo>
                    <a:pt x="122" y="168"/>
                    <a:pt x="117" y="171"/>
                    <a:pt x="112" y="172"/>
                  </a:cubicBezTo>
                  <a:cubicBezTo>
                    <a:pt x="109" y="173"/>
                    <a:pt x="107" y="174"/>
                    <a:pt x="104" y="174"/>
                  </a:cubicBezTo>
                  <a:cubicBezTo>
                    <a:pt x="100" y="174"/>
                    <a:pt x="95" y="174"/>
                    <a:pt x="91" y="173"/>
                  </a:cubicBezTo>
                  <a:cubicBezTo>
                    <a:pt x="88" y="173"/>
                    <a:pt x="85" y="172"/>
                    <a:pt x="83" y="170"/>
                  </a:cubicBezTo>
                  <a:cubicBezTo>
                    <a:pt x="77" y="166"/>
                    <a:pt x="71" y="160"/>
                    <a:pt x="71" y="147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71" y="29"/>
                    <a:pt x="72" y="25"/>
                    <a:pt x="74" y="22"/>
                  </a:cubicBezTo>
                  <a:cubicBezTo>
                    <a:pt x="76" y="19"/>
                    <a:pt x="78" y="17"/>
                    <a:pt x="81" y="15"/>
                  </a:cubicBezTo>
                  <a:cubicBezTo>
                    <a:pt x="84" y="13"/>
                    <a:pt x="88" y="13"/>
                    <a:pt x="91" y="13"/>
                  </a:cubicBezTo>
                  <a:cubicBezTo>
                    <a:pt x="92" y="12"/>
                    <a:pt x="94" y="13"/>
                    <a:pt x="96" y="13"/>
                  </a:cubicBezTo>
                  <a:cubicBezTo>
                    <a:pt x="99" y="13"/>
                    <a:pt x="101" y="14"/>
                    <a:pt x="103" y="16"/>
                  </a:cubicBezTo>
                  <a:cubicBezTo>
                    <a:pt x="106" y="17"/>
                    <a:pt x="108" y="20"/>
                    <a:pt x="110" y="22"/>
                  </a:cubicBezTo>
                  <a:cubicBezTo>
                    <a:pt x="113" y="25"/>
                    <a:pt x="114" y="28"/>
                    <a:pt x="116" y="32"/>
                  </a:cubicBezTo>
                  <a:cubicBezTo>
                    <a:pt x="120" y="43"/>
                    <a:pt x="118" y="55"/>
                    <a:pt x="118" y="55"/>
                  </a:cubicBezTo>
                  <a:cubicBezTo>
                    <a:pt x="114" y="96"/>
                    <a:pt x="80" y="88"/>
                    <a:pt x="80" y="88"/>
                  </a:cubicBezTo>
                  <a:cubicBezTo>
                    <a:pt x="80" y="101"/>
                    <a:pt x="80" y="101"/>
                    <a:pt x="80" y="101"/>
                  </a:cubicBezTo>
                  <a:cubicBezTo>
                    <a:pt x="94" y="103"/>
                    <a:pt x="115" y="101"/>
                    <a:pt x="115" y="101"/>
                  </a:cubicBezTo>
                  <a:cubicBezTo>
                    <a:pt x="137" y="101"/>
                    <a:pt x="150" y="93"/>
                    <a:pt x="157" y="84"/>
                  </a:cubicBezTo>
                  <a:cubicBezTo>
                    <a:pt x="169" y="69"/>
                    <a:pt x="167" y="49"/>
                    <a:pt x="167" y="49"/>
                  </a:cubicBezTo>
                  <a:cubicBezTo>
                    <a:pt x="167" y="35"/>
                    <a:pt x="161" y="25"/>
                    <a:pt x="153" y="17"/>
                  </a:cubicBezTo>
                  <a:cubicBezTo>
                    <a:pt x="148" y="13"/>
                    <a:pt x="143" y="9"/>
                    <a:pt x="137" y="7"/>
                  </a:cubicBezTo>
                  <a:cubicBezTo>
                    <a:pt x="133" y="4"/>
                    <a:pt x="128" y="3"/>
                    <a:pt x="123" y="2"/>
                  </a:cubicBezTo>
                  <a:cubicBezTo>
                    <a:pt x="116" y="0"/>
                    <a:pt x="110" y="0"/>
                    <a:pt x="10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0"/>
                    <a:pt x="0" y="11"/>
                    <a:pt x="2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6" y="12"/>
                    <a:pt x="7" y="12"/>
                    <a:pt x="8" y="12"/>
                  </a:cubicBezTo>
                  <a:cubicBezTo>
                    <a:pt x="11" y="13"/>
                    <a:pt x="13" y="14"/>
                    <a:pt x="15" y="16"/>
                  </a:cubicBezTo>
                  <a:cubicBezTo>
                    <a:pt x="19" y="19"/>
                    <a:pt x="21" y="23"/>
                    <a:pt x="22" y="27"/>
                  </a:cubicBezTo>
                  <a:cubicBezTo>
                    <a:pt x="23" y="31"/>
                    <a:pt x="23" y="36"/>
                    <a:pt x="23" y="46"/>
                  </a:cubicBezTo>
                  <a:cubicBezTo>
                    <a:pt x="23" y="142"/>
                    <a:pt x="23" y="142"/>
                    <a:pt x="23" y="142"/>
                  </a:cubicBezTo>
                  <a:cubicBezTo>
                    <a:pt x="23" y="147"/>
                    <a:pt x="23" y="150"/>
                    <a:pt x="23" y="153"/>
                  </a:cubicBezTo>
                  <a:cubicBezTo>
                    <a:pt x="23" y="157"/>
                    <a:pt x="21" y="162"/>
                    <a:pt x="19" y="165"/>
                  </a:cubicBezTo>
                  <a:cubicBezTo>
                    <a:pt x="18" y="167"/>
                    <a:pt x="16" y="168"/>
                    <a:pt x="15" y="169"/>
                  </a:cubicBezTo>
                  <a:cubicBezTo>
                    <a:pt x="13" y="171"/>
                    <a:pt x="11" y="172"/>
                    <a:pt x="8" y="173"/>
                  </a:cubicBezTo>
                  <a:cubicBezTo>
                    <a:pt x="7" y="173"/>
                    <a:pt x="6" y="174"/>
                    <a:pt x="5" y="174"/>
                  </a:cubicBezTo>
                  <a:cubicBezTo>
                    <a:pt x="2" y="174"/>
                    <a:pt x="2" y="174"/>
                    <a:pt x="2" y="174"/>
                  </a:cubicBezTo>
                  <a:cubicBezTo>
                    <a:pt x="0" y="175"/>
                    <a:pt x="0" y="176"/>
                    <a:pt x="0" y="177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4"/>
                    <a:pt x="1" y="185"/>
                    <a:pt x="2" y="185"/>
                  </a:cubicBezTo>
                  <a:cubicBezTo>
                    <a:pt x="20" y="185"/>
                    <a:pt x="20" y="185"/>
                    <a:pt x="20" y="185"/>
                  </a:cubicBezTo>
                  <a:cubicBezTo>
                    <a:pt x="153" y="185"/>
                    <a:pt x="153" y="185"/>
                    <a:pt x="153" y="185"/>
                  </a:cubicBezTo>
                  <a:cubicBezTo>
                    <a:pt x="172" y="185"/>
                    <a:pt x="172" y="185"/>
                    <a:pt x="172" y="185"/>
                  </a:cubicBezTo>
                  <a:cubicBezTo>
                    <a:pt x="173" y="185"/>
                    <a:pt x="174" y="184"/>
                    <a:pt x="174" y="183"/>
                  </a:cubicBezTo>
                  <a:cubicBezTo>
                    <a:pt x="174" y="177"/>
                    <a:pt x="174" y="177"/>
                    <a:pt x="174" y="177"/>
                  </a:cubicBezTo>
                  <a:cubicBezTo>
                    <a:pt x="174" y="176"/>
                    <a:pt x="173" y="175"/>
                    <a:pt x="172" y="174"/>
                  </a:cubicBezTo>
                  <a:cubicBezTo>
                    <a:pt x="169" y="174"/>
                    <a:pt x="169" y="174"/>
                    <a:pt x="169" y="174"/>
                  </a:cubicBezTo>
                  <a:cubicBezTo>
                    <a:pt x="168" y="174"/>
                    <a:pt x="167" y="173"/>
                    <a:pt x="166" y="173"/>
                  </a:cubicBezTo>
                  <a:cubicBezTo>
                    <a:pt x="163" y="172"/>
                    <a:pt x="161" y="171"/>
                    <a:pt x="159" y="169"/>
                  </a:cubicBezTo>
                  <a:cubicBezTo>
                    <a:pt x="159" y="169"/>
                    <a:pt x="154" y="166"/>
                    <a:pt x="155" y="158"/>
                  </a:cubicBezTo>
                  <a:cubicBezTo>
                    <a:pt x="155" y="156"/>
                    <a:pt x="156" y="154"/>
                    <a:pt x="157" y="152"/>
                  </a:cubicBezTo>
                  <a:cubicBezTo>
                    <a:pt x="170" y="121"/>
                    <a:pt x="170" y="121"/>
                    <a:pt x="170" y="121"/>
                  </a:cubicBezTo>
                  <a:cubicBezTo>
                    <a:pt x="228" y="121"/>
                    <a:pt x="228" y="121"/>
                    <a:pt x="228" y="121"/>
                  </a:cubicBezTo>
                  <a:cubicBezTo>
                    <a:pt x="238" y="150"/>
                    <a:pt x="238" y="150"/>
                    <a:pt x="238" y="150"/>
                  </a:cubicBezTo>
                  <a:cubicBezTo>
                    <a:pt x="240" y="157"/>
                    <a:pt x="239" y="162"/>
                    <a:pt x="238" y="166"/>
                  </a:cubicBezTo>
                  <a:cubicBezTo>
                    <a:pt x="237" y="168"/>
                    <a:pt x="235" y="170"/>
                    <a:pt x="233" y="172"/>
                  </a:cubicBezTo>
                  <a:cubicBezTo>
                    <a:pt x="231" y="172"/>
                    <a:pt x="230" y="173"/>
                    <a:pt x="229" y="173"/>
                  </a:cubicBezTo>
                  <a:cubicBezTo>
                    <a:pt x="228" y="173"/>
                    <a:pt x="226" y="174"/>
                    <a:pt x="225" y="174"/>
                  </a:cubicBezTo>
                  <a:cubicBezTo>
                    <a:pt x="222" y="174"/>
                    <a:pt x="222" y="174"/>
                    <a:pt x="222" y="174"/>
                  </a:cubicBezTo>
                  <a:cubicBezTo>
                    <a:pt x="221" y="175"/>
                    <a:pt x="221" y="176"/>
                    <a:pt x="221" y="177"/>
                  </a:cubicBezTo>
                  <a:cubicBezTo>
                    <a:pt x="221" y="183"/>
                    <a:pt x="221" y="183"/>
                    <a:pt x="221" y="183"/>
                  </a:cubicBezTo>
                  <a:cubicBezTo>
                    <a:pt x="221" y="184"/>
                    <a:pt x="221" y="185"/>
                    <a:pt x="223" y="185"/>
                  </a:cubicBezTo>
                  <a:lnTo>
                    <a:pt x="313" y="185"/>
                  </a:lnTo>
                  <a:close/>
                </a:path>
              </a:pathLst>
            </a:custGeom>
            <a:solidFill>
              <a:srgbClr val="E21A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Freeform 16"/>
            <p:cNvSpPr>
              <a:spLocks/>
            </p:cNvSpPr>
            <p:nvPr userDrawn="1"/>
          </p:nvSpPr>
          <p:spPr bwMode="auto">
            <a:xfrm>
              <a:off x="5774" y="4151"/>
              <a:ext cx="50" cy="52"/>
            </a:xfrm>
            <a:custGeom>
              <a:avLst/>
              <a:gdLst>
                <a:gd name="T0" fmla="*/ 9 w 84"/>
                <a:gd name="T1" fmla="*/ 0 h 87"/>
                <a:gd name="T2" fmla="*/ 9 w 84"/>
                <a:gd name="T3" fmla="*/ 0 h 87"/>
                <a:gd name="T4" fmla="*/ 8 w 84"/>
                <a:gd name="T5" fmla="*/ 1 h 87"/>
                <a:gd name="T6" fmla="*/ 8 w 84"/>
                <a:gd name="T7" fmla="*/ 1 h 87"/>
                <a:gd name="T8" fmla="*/ 8 w 84"/>
                <a:gd name="T9" fmla="*/ 1 h 87"/>
                <a:gd name="T10" fmla="*/ 7 w 84"/>
                <a:gd name="T11" fmla="*/ 1 h 87"/>
                <a:gd name="T12" fmla="*/ 5 w 84"/>
                <a:gd name="T13" fmla="*/ 0 h 87"/>
                <a:gd name="T14" fmla="*/ 3 w 84"/>
                <a:gd name="T15" fmla="*/ 1 h 87"/>
                <a:gd name="T16" fmla="*/ 1 w 84"/>
                <a:gd name="T17" fmla="*/ 3 h 87"/>
                <a:gd name="T18" fmla="*/ 0 w 84"/>
                <a:gd name="T19" fmla="*/ 6 h 87"/>
                <a:gd name="T20" fmla="*/ 1 w 84"/>
                <a:gd name="T21" fmla="*/ 9 h 87"/>
                <a:gd name="T22" fmla="*/ 6 w 84"/>
                <a:gd name="T23" fmla="*/ 11 h 87"/>
                <a:gd name="T24" fmla="*/ 8 w 84"/>
                <a:gd name="T25" fmla="*/ 11 h 87"/>
                <a:gd name="T26" fmla="*/ 9 w 84"/>
                <a:gd name="T27" fmla="*/ 10 h 87"/>
                <a:gd name="T28" fmla="*/ 9 w 84"/>
                <a:gd name="T29" fmla="*/ 7 h 87"/>
                <a:gd name="T30" fmla="*/ 10 w 84"/>
                <a:gd name="T31" fmla="*/ 6 h 87"/>
                <a:gd name="T32" fmla="*/ 10 w 84"/>
                <a:gd name="T33" fmla="*/ 5 h 87"/>
                <a:gd name="T34" fmla="*/ 11 w 84"/>
                <a:gd name="T35" fmla="*/ 5 h 87"/>
                <a:gd name="T36" fmla="*/ 11 w 84"/>
                <a:gd name="T37" fmla="*/ 5 h 87"/>
                <a:gd name="T38" fmla="*/ 7 w 84"/>
                <a:gd name="T39" fmla="*/ 5 h 87"/>
                <a:gd name="T40" fmla="*/ 7 w 84"/>
                <a:gd name="T41" fmla="*/ 5 h 87"/>
                <a:gd name="T42" fmla="*/ 8 w 84"/>
                <a:gd name="T43" fmla="*/ 6 h 87"/>
                <a:gd name="T44" fmla="*/ 8 w 84"/>
                <a:gd name="T45" fmla="*/ 6 h 87"/>
                <a:gd name="T46" fmla="*/ 8 w 84"/>
                <a:gd name="T47" fmla="*/ 7 h 87"/>
                <a:gd name="T48" fmla="*/ 8 w 84"/>
                <a:gd name="T49" fmla="*/ 10 h 87"/>
                <a:gd name="T50" fmla="*/ 7 w 84"/>
                <a:gd name="T51" fmla="*/ 10 h 87"/>
                <a:gd name="T52" fmla="*/ 6 w 84"/>
                <a:gd name="T53" fmla="*/ 10 h 87"/>
                <a:gd name="T54" fmla="*/ 4 w 84"/>
                <a:gd name="T55" fmla="*/ 10 h 87"/>
                <a:gd name="T56" fmla="*/ 2 w 84"/>
                <a:gd name="T57" fmla="*/ 8 h 87"/>
                <a:gd name="T58" fmla="*/ 2 w 84"/>
                <a:gd name="T59" fmla="*/ 5 h 87"/>
                <a:gd name="T60" fmla="*/ 3 w 84"/>
                <a:gd name="T61" fmla="*/ 2 h 87"/>
                <a:gd name="T62" fmla="*/ 6 w 84"/>
                <a:gd name="T63" fmla="*/ 1 h 87"/>
                <a:gd name="T64" fmla="*/ 8 w 84"/>
                <a:gd name="T65" fmla="*/ 1 h 87"/>
                <a:gd name="T66" fmla="*/ 9 w 84"/>
                <a:gd name="T67" fmla="*/ 4 h 87"/>
                <a:gd name="T68" fmla="*/ 9 w 84"/>
                <a:gd name="T69" fmla="*/ 4 h 87"/>
                <a:gd name="T70" fmla="*/ 9 w 84"/>
                <a:gd name="T71" fmla="*/ 0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4" h="87">
                  <a:moveTo>
                    <a:pt x="72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70" y="2"/>
                    <a:pt x="69" y="4"/>
                    <a:pt x="69" y="4"/>
                  </a:cubicBezTo>
                  <a:cubicBezTo>
                    <a:pt x="68" y="5"/>
                    <a:pt x="68" y="5"/>
                    <a:pt x="67" y="5"/>
                  </a:cubicBezTo>
                  <a:cubicBezTo>
                    <a:pt x="66" y="5"/>
                    <a:pt x="64" y="5"/>
                    <a:pt x="62" y="4"/>
                  </a:cubicBezTo>
                  <a:cubicBezTo>
                    <a:pt x="58" y="2"/>
                    <a:pt x="54" y="1"/>
                    <a:pt x="52" y="1"/>
                  </a:cubicBezTo>
                  <a:cubicBezTo>
                    <a:pt x="49" y="0"/>
                    <a:pt x="47" y="0"/>
                    <a:pt x="44" y="0"/>
                  </a:cubicBezTo>
                  <a:cubicBezTo>
                    <a:pt x="35" y="0"/>
                    <a:pt x="28" y="2"/>
                    <a:pt x="22" y="5"/>
                  </a:cubicBezTo>
                  <a:cubicBezTo>
                    <a:pt x="15" y="10"/>
                    <a:pt x="9" y="16"/>
                    <a:pt x="5" y="24"/>
                  </a:cubicBezTo>
                  <a:cubicBezTo>
                    <a:pt x="2" y="30"/>
                    <a:pt x="0" y="37"/>
                    <a:pt x="0" y="45"/>
                  </a:cubicBezTo>
                  <a:cubicBezTo>
                    <a:pt x="0" y="55"/>
                    <a:pt x="3" y="63"/>
                    <a:pt x="9" y="71"/>
                  </a:cubicBezTo>
                  <a:cubicBezTo>
                    <a:pt x="17" y="81"/>
                    <a:pt x="30" y="87"/>
                    <a:pt x="46" y="87"/>
                  </a:cubicBezTo>
                  <a:cubicBezTo>
                    <a:pt x="51" y="87"/>
                    <a:pt x="56" y="86"/>
                    <a:pt x="61" y="85"/>
                  </a:cubicBezTo>
                  <a:cubicBezTo>
                    <a:pt x="65" y="84"/>
                    <a:pt x="70" y="82"/>
                    <a:pt x="74" y="79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74" y="49"/>
                    <a:pt x="75" y="46"/>
                    <a:pt x="76" y="45"/>
                  </a:cubicBezTo>
                  <a:cubicBezTo>
                    <a:pt x="77" y="43"/>
                    <a:pt x="79" y="42"/>
                    <a:pt x="82" y="42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5" y="42"/>
                    <a:pt x="57" y="42"/>
                    <a:pt x="59" y="43"/>
                  </a:cubicBezTo>
                  <a:cubicBezTo>
                    <a:pt x="60" y="43"/>
                    <a:pt x="61" y="44"/>
                    <a:pt x="62" y="46"/>
                  </a:cubicBezTo>
                  <a:cubicBezTo>
                    <a:pt x="62" y="47"/>
                    <a:pt x="63" y="50"/>
                    <a:pt x="63" y="54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0" y="79"/>
                    <a:pt x="57" y="80"/>
                    <a:pt x="54" y="81"/>
                  </a:cubicBezTo>
                  <a:cubicBezTo>
                    <a:pt x="52" y="82"/>
                    <a:pt x="49" y="82"/>
                    <a:pt x="46" y="82"/>
                  </a:cubicBezTo>
                  <a:cubicBezTo>
                    <a:pt x="40" y="82"/>
                    <a:pt x="35" y="81"/>
                    <a:pt x="30" y="78"/>
                  </a:cubicBezTo>
                  <a:cubicBezTo>
                    <a:pt x="25" y="75"/>
                    <a:pt x="21" y="70"/>
                    <a:pt x="18" y="64"/>
                  </a:cubicBezTo>
                  <a:cubicBezTo>
                    <a:pt x="15" y="57"/>
                    <a:pt x="14" y="50"/>
                    <a:pt x="14" y="42"/>
                  </a:cubicBezTo>
                  <a:cubicBezTo>
                    <a:pt x="14" y="32"/>
                    <a:pt x="16" y="24"/>
                    <a:pt x="21" y="17"/>
                  </a:cubicBezTo>
                  <a:cubicBezTo>
                    <a:pt x="26" y="9"/>
                    <a:pt x="34" y="4"/>
                    <a:pt x="45" y="4"/>
                  </a:cubicBezTo>
                  <a:cubicBezTo>
                    <a:pt x="52" y="4"/>
                    <a:pt x="59" y="7"/>
                    <a:pt x="64" y="12"/>
                  </a:cubicBezTo>
                  <a:cubicBezTo>
                    <a:pt x="67" y="15"/>
                    <a:pt x="70" y="20"/>
                    <a:pt x="72" y="26"/>
                  </a:cubicBezTo>
                  <a:cubicBezTo>
                    <a:pt x="74" y="26"/>
                    <a:pt x="74" y="26"/>
                    <a:pt x="74" y="26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Freeform 17"/>
            <p:cNvSpPr>
              <a:spLocks/>
            </p:cNvSpPr>
            <p:nvPr userDrawn="1"/>
          </p:nvSpPr>
          <p:spPr bwMode="auto">
            <a:xfrm>
              <a:off x="5747" y="4090"/>
              <a:ext cx="44" cy="51"/>
            </a:xfrm>
            <a:custGeom>
              <a:avLst/>
              <a:gdLst>
                <a:gd name="T0" fmla="*/ 9 w 74"/>
                <a:gd name="T1" fmla="*/ 0 h 86"/>
                <a:gd name="T2" fmla="*/ 8 w 74"/>
                <a:gd name="T3" fmla="*/ 0 h 86"/>
                <a:gd name="T4" fmla="*/ 8 w 74"/>
                <a:gd name="T5" fmla="*/ 1 h 86"/>
                <a:gd name="T6" fmla="*/ 8 w 74"/>
                <a:gd name="T7" fmla="*/ 1 h 86"/>
                <a:gd name="T8" fmla="*/ 7 w 74"/>
                <a:gd name="T9" fmla="*/ 1 h 86"/>
                <a:gd name="T10" fmla="*/ 5 w 74"/>
                <a:gd name="T11" fmla="*/ 0 h 86"/>
                <a:gd name="T12" fmla="*/ 2 w 74"/>
                <a:gd name="T13" fmla="*/ 1 h 86"/>
                <a:gd name="T14" fmla="*/ 1 w 74"/>
                <a:gd name="T15" fmla="*/ 2 h 86"/>
                <a:gd name="T16" fmla="*/ 0 w 74"/>
                <a:gd name="T17" fmla="*/ 5 h 86"/>
                <a:gd name="T18" fmla="*/ 1 w 74"/>
                <a:gd name="T19" fmla="*/ 9 h 86"/>
                <a:gd name="T20" fmla="*/ 5 w 74"/>
                <a:gd name="T21" fmla="*/ 11 h 86"/>
                <a:gd name="T22" fmla="*/ 7 w 74"/>
                <a:gd name="T23" fmla="*/ 10 h 86"/>
                <a:gd name="T24" fmla="*/ 9 w 74"/>
                <a:gd name="T25" fmla="*/ 8 h 86"/>
                <a:gd name="T26" fmla="*/ 9 w 74"/>
                <a:gd name="T27" fmla="*/ 8 h 86"/>
                <a:gd name="T28" fmla="*/ 7 w 74"/>
                <a:gd name="T29" fmla="*/ 9 h 86"/>
                <a:gd name="T30" fmla="*/ 5 w 74"/>
                <a:gd name="T31" fmla="*/ 10 h 86"/>
                <a:gd name="T32" fmla="*/ 4 w 74"/>
                <a:gd name="T33" fmla="*/ 9 h 86"/>
                <a:gd name="T34" fmla="*/ 2 w 74"/>
                <a:gd name="T35" fmla="*/ 8 h 86"/>
                <a:gd name="T36" fmla="*/ 2 w 74"/>
                <a:gd name="T37" fmla="*/ 5 h 86"/>
                <a:gd name="T38" fmla="*/ 2 w 74"/>
                <a:gd name="T39" fmla="*/ 2 h 86"/>
                <a:gd name="T40" fmla="*/ 4 w 74"/>
                <a:gd name="T41" fmla="*/ 1 h 86"/>
                <a:gd name="T42" fmla="*/ 5 w 74"/>
                <a:gd name="T43" fmla="*/ 1 h 86"/>
                <a:gd name="T44" fmla="*/ 7 w 74"/>
                <a:gd name="T45" fmla="*/ 1 h 86"/>
                <a:gd name="T46" fmla="*/ 9 w 74"/>
                <a:gd name="T47" fmla="*/ 4 h 86"/>
                <a:gd name="T48" fmla="*/ 9 w 74"/>
                <a:gd name="T49" fmla="*/ 4 h 86"/>
                <a:gd name="T50" fmla="*/ 9 w 74"/>
                <a:gd name="T51" fmla="*/ 0 h 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74" h="86">
                  <a:moveTo>
                    <a:pt x="70" y="0"/>
                  </a:moveTo>
                  <a:cubicBezTo>
                    <a:pt x="68" y="0"/>
                    <a:pt x="68" y="0"/>
                    <a:pt x="68" y="0"/>
                  </a:cubicBezTo>
                  <a:cubicBezTo>
                    <a:pt x="68" y="2"/>
                    <a:pt x="67" y="3"/>
                    <a:pt x="66" y="4"/>
                  </a:cubicBezTo>
                  <a:cubicBezTo>
                    <a:pt x="65" y="5"/>
                    <a:pt x="64" y="5"/>
                    <a:pt x="63" y="5"/>
                  </a:cubicBezTo>
                  <a:cubicBezTo>
                    <a:pt x="62" y="5"/>
                    <a:pt x="61" y="5"/>
                    <a:pt x="59" y="4"/>
                  </a:cubicBezTo>
                  <a:cubicBezTo>
                    <a:pt x="54" y="1"/>
                    <a:pt x="48" y="0"/>
                    <a:pt x="42" y="0"/>
                  </a:cubicBezTo>
                  <a:cubicBezTo>
                    <a:pt x="34" y="0"/>
                    <a:pt x="27" y="1"/>
                    <a:pt x="20" y="5"/>
                  </a:cubicBezTo>
                  <a:cubicBezTo>
                    <a:pt x="14" y="9"/>
                    <a:pt x="9" y="14"/>
                    <a:pt x="5" y="21"/>
                  </a:cubicBezTo>
                  <a:cubicBezTo>
                    <a:pt x="2" y="28"/>
                    <a:pt x="0" y="36"/>
                    <a:pt x="0" y="44"/>
                  </a:cubicBezTo>
                  <a:cubicBezTo>
                    <a:pt x="0" y="54"/>
                    <a:pt x="2" y="63"/>
                    <a:pt x="8" y="71"/>
                  </a:cubicBezTo>
                  <a:cubicBezTo>
                    <a:pt x="16" y="81"/>
                    <a:pt x="26" y="86"/>
                    <a:pt x="40" y="86"/>
                  </a:cubicBezTo>
                  <a:cubicBezTo>
                    <a:pt x="47" y="86"/>
                    <a:pt x="54" y="84"/>
                    <a:pt x="60" y="81"/>
                  </a:cubicBezTo>
                  <a:cubicBezTo>
                    <a:pt x="65" y="77"/>
                    <a:pt x="70" y="72"/>
                    <a:pt x="74" y="65"/>
                  </a:cubicBezTo>
                  <a:cubicBezTo>
                    <a:pt x="72" y="63"/>
                    <a:pt x="72" y="63"/>
                    <a:pt x="72" y="63"/>
                  </a:cubicBezTo>
                  <a:cubicBezTo>
                    <a:pt x="67" y="70"/>
                    <a:pt x="63" y="75"/>
                    <a:pt x="59" y="77"/>
                  </a:cubicBezTo>
                  <a:cubicBezTo>
                    <a:pt x="55" y="79"/>
                    <a:pt x="50" y="81"/>
                    <a:pt x="44" y="81"/>
                  </a:cubicBezTo>
                  <a:cubicBezTo>
                    <a:pt x="38" y="81"/>
                    <a:pt x="33" y="79"/>
                    <a:pt x="28" y="76"/>
                  </a:cubicBezTo>
                  <a:cubicBezTo>
                    <a:pt x="23" y="73"/>
                    <a:pt x="20" y="69"/>
                    <a:pt x="17" y="64"/>
                  </a:cubicBezTo>
                  <a:cubicBezTo>
                    <a:pt x="15" y="58"/>
                    <a:pt x="14" y="52"/>
                    <a:pt x="14" y="44"/>
                  </a:cubicBezTo>
                  <a:cubicBezTo>
                    <a:pt x="14" y="35"/>
                    <a:pt x="15" y="27"/>
                    <a:pt x="17" y="21"/>
                  </a:cubicBezTo>
                  <a:cubicBezTo>
                    <a:pt x="20" y="15"/>
                    <a:pt x="23" y="11"/>
                    <a:pt x="28" y="8"/>
                  </a:cubicBezTo>
                  <a:cubicBezTo>
                    <a:pt x="32" y="5"/>
                    <a:pt x="37" y="4"/>
                    <a:pt x="43" y="4"/>
                  </a:cubicBezTo>
                  <a:cubicBezTo>
                    <a:pt x="49" y="4"/>
                    <a:pt x="55" y="6"/>
                    <a:pt x="59" y="9"/>
                  </a:cubicBezTo>
                  <a:cubicBezTo>
                    <a:pt x="64" y="13"/>
                    <a:pt x="68" y="19"/>
                    <a:pt x="70" y="28"/>
                  </a:cubicBezTo>
                  <a:cubicBezTo>
                    <a:pt x="72" y="28"/>
                    <a:pt x="72" y="28"/>
                    <a:pt x="72" y="28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Freeform 18"/>
            <p:cNvSpPr>
              <a:spLocks/>
            </p:cNvSpPr>
            <p:nvPr userDrawn="1"/>
          </p:nvSpPr>
          <p:spPr bwMode="auto">
            <a:xfrm>
              <a:off x="5896" y="4107"/>
              <a:ext cx="37" cy="34"/>
            </a:xfrm>
            <a:custGeom>
              <a:avLst/>
              <a:gdLst>
                <a:gd name="T0" fmla="*/ 7 w 62"/>
                <a:gd name="T1" fmla="*/ 0 h 58"/>
                <a:gd name="T2" fmla="*/ 4 w 62"/>
                <a:gd name="T3" fmla="*/ 0 h 58"/>
                <a:gd name="T4" fmla="*/ 4 w 62"/>
                <a:gd name="T5" fmla="*/ 1 h 58"/>
                <a:gd name="T6" fmla="*/ 5 w 62"/>
                <a:gd name="T7" fmla="*/ 1 h 58"/>
                <a:gd name="T8" fmla="*/ 5 w 62"/>
                <a:gd name="T9" fmla="*/ 1 h 58"/>
                <a:gd name="T10" fmla="*/ 5 w 62"/>
                <a:gd name="T11" fmla="*/ 5 h 58"/>
                <a:gd name="T12" fmla="*/ 4 w 62"/>
                <a:gd name="T13" fmla="*/ 6 h 58"/>
                <a:gd name="T14" fmla="*/ 4 w 62"/>
                <a:gd name="T15" fmla="*/ 6 h 58"/>
                <a:gd name="T16" fmla="*/ 3 w 62"/>
                <a:gd name="T17" fmla="*/ 5 h 58"/>
                <a:gd name="T18" fmla="*/ 2 w 62"/>
                <a:gd name="T19" fmla="*/ 5 h 58"/>
                <a:gd name="T20" fmla="*/ 2 w 62"/>
                <a:gd name="T21" fmla="*/ 0 h 58"/>
                <a:gd name="T22" fmla="*/ 0 w 62"/>
                <a:gd name="T23" fmla="*/ 0 h 58"/>
                <a:gd name="T24" fmla="*/ 0 w 62"/>
                <a:gd name="T25" fmla="*/ 1 h 58"/>
                <a:gd name="T26" fmla="*/ 1 w 62"/>
                <a:gd name="T27" fmla="*/ 1 h 58"/>
                <a:gd name="T28" fmla="*/ 1 w 62"/>
                <a:gd name="T29" fmla="*/ 1 h 58"/>
                <a:gd name="T30" fmla="*/ 1 w 62"/>
                <a:gd name="T31" fmla="*/ 1 h 58"/>
                <a:gd name="T32" fmla="*/ 1 w 62"/>
                <a:gd name="T33" fmla="*/ 4 h 58"/>
                <a:gd name="T34" fmla="*/ 1 w 62"/>
                <a:gd name="T35" fmla="*/ 5 h 58"/>
                <a:gd name="T36" fmla="*/ 2 w 62"/>
                <a:gd name="T37" fmla="*/ 6 h 58"/>
                <a:gd name="T38" fmla="*/ 3 w 62"/>
                <a:gd name="T39" fmla="*/ 7 h 58"/>
                <a:gd name="T40" fmla="*/ 4 w 62"/>
                <a:gd name="T41" fmla="*/ 6 h 58"/>
                <a:gd name="T42" fmla="*/ 5 w 62"/>
                <a:gd name="T43" fmla="*/ 5 h 58"/>
                <a:gd name="T44" fmla="*/ 5 w 62"/>
                <a:gd name="T45" fmla="*/ 7 h 58"/>
                <a:gd name="T46" fmla="*/ 6 w 62"/>
                <a:gd name="T47" fmla="*/ 7 h 58"/>
                <a:gd name="T48" fmla="*/ 8 w 62"/>
                <a:gd name="T49" fmla="*/ 6 h 58"/>
                <a:gd name="T50" fmla="*/ 8 w 62"/>
                <a:gd name="T51" fmla="*/ 6 h 58"/>
                <a:gd name="T52" fmla="*/ 7 w 62"/>
                <a:gd name="T53" fmla="*/ 6 h 58"/>
                <a:gd name="T54" fmla="*/ 7 w 62"/>
                <a:gd name="T55" fmla="*/ 6 h 58"/>
                <a:gd name="T56" fmla="*/ 7 w 62"/>
                <a:gd name="T57" fmla="*/ 5 h 58"/>
                <a:gd name="T58" fmla="*/ 7 w 62"/>
                <a:gd name="T59" fmla="*/ 4 h 58"/>
                <a:gd name="T60" fmla="*/ 7 w 62"/>
                <a:gd name="T61" fmla="*/ 0 h 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8">
                  <a:moveTo>
                    <a:pt x="52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7" y="3"/>
                    <a:pt x="39" y="3"/>
                    <a:pt x="40" y="4"/>
                  </a:cubicBezTo>
                  <a:cubicBezTo>
                    <a:pt x="42" y="5"/>
                    <a:pt x="42" y="8"/>
                    <a:pt x="42" y="11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39" y="45"/>
                    <a:pt x="37" y="48"/>
                    <a:pt x="34" y="49"/>
                  </a:cubicBezTo>
                  <a:cubicBezTo>
                    <a:pt x="32" y="50"/>
                    <a:pt x="30" y="50"/>
                    <a:pt x="28" y="50"/>
                  </a:cubicBezTo>
                  <a:cubicBezTo>
                    <a:pt x="26" y="50"/>
                    <a:pt x="24" y="49"/>
                    <a:pt x="22" y="48"/>
                  </a:cubicBezTo>
                  <a:cubicBezTo>
                    <a:pt x="20" y="46"/>
                    <a:pt x="19" y="43"/>
                    <a:pt x="19" y="3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3"/>
                    <a:pt x="6" y="3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9" y="7"/>
                    <a:pt x="9" y="8"/>
                    <a:pt x="9" y="11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41"/>
                    <a:pt x="9" y="45"/>
                    <a:pt x="10" y="48"/>
                  </a:cubicBezTo>
                  <a:cubicBezTo>
                    <a:pt x="11" y="51"/>
                    <a:pt x="13" y="53"/>
                    <a:pt x="15" y="55"/>
                  </a:cubicBezTo>
                  <a:cubicBezTo>
                    <a:pt x="17" y="57"/>
                    <a:pt x="20" y="58"/>
                    <a:pt x="23" y="58"/>
                  </a:cubicBezTo>
                  <a:cubicBezTo>
                    <a:pt x="26" y="58"/>
                    <a:pt x="29" y="57"/>
                    <a:pt x="31" y="56"/>
                  </a:cubicBezTo>
                  <a:cubicBezTo>
                    <a:pt x="34" y="54"/>
                    <a:pt x="37" y="51"/>
                    <a:pt x="42" y="46"/>
                  </a:cubicBezTo>
                  <a:cubicBezTo>
                    <a:pt x="42" y="58"/>
                    <a:pt x="42" y="58"/>
                    <a:pt x="42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59" y="49"/>
                    <a:pt x="58" y="50"/>
                    <a:pt x="57" y="50"/>
                  </a:cubicBezTo>
                  <a:cubicBezTo>
                    <a:pt x="56" y="50"/>
                    <a:pt x="55" y="50"/>
                    <a:pt x="54" y="49"/>
                  </a:cubicBezTo>
                  <a:cubicBezTo>
                    <a:pt x="53" y="48"/>
                    <a:pt x="53" y="47"/>
                    <a:pt x="53" y="46"/>
                  </a:cubicBezTo>
                  <a:cubicBezTo>
                    <a:pt x="52" y="45"/>
                    <a:pt x="52" y="41"/>
                    <a:pt x="52" y="34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" name="Freeform 19"/>
            <p:cNvSpPr>
              <a:spLocks/>
            </p:cNvSpPr>
            <p:nvPr userDrawn="1"/>
          </p:nvSpPr>
          <p:spPr bwMode="auto">
            <a:xfrm>
              <a:off x="5886" y="4168"/>
              <a:ext cx="37" cy="34"/>
            </a:xfrm>
            <a:custGeom>
              <a:avLst/>
              <a:gdLst>
                <a:gd name="T0" fmla="*/ 7 w 62"/>
                <a:gd name="T1" fmla="*/ 0 h 57"/>
                <a:gd name="T2" fmla="*/ 4 w 62"/>
                <a:gd name="T3" fmla="*/ 0 h 57"/>
                <a:gd name="T4" fmla="*/ 4 w 62"/>
                <a:gd name="T5" fmla="*/ 1 h 57"/>
                <a:gd name="T6" fmla="*/ 5 w 62"/>
                <a:gd name="T7" fmla="*/ 1 h 57"/>
                <a:gd name="T8" fmla="*/ 6 w 62"/>
                <a:gd name="T9" fmla="*/ 1 h 57"/>
                <a:gd name="T10" fmla="*/ 6 w 62"/>
                <a:gd name="T11" fmla="*/ 5 h 57"/>
                <a:gd name="T12" fmla="*/ 5 w 62"/>
                <a:gd name="T13" fmla="*/ 6 h 57"/>
                <a:gd name="T14" fmla="*/ 4 w 62"/>
                <a:gd name="T15" fmla="*/ 7 h 57"/>
                <a:gd name="T16" fmla="*/ 3 w 62"/>
                <a:gd name="T17" fmla="*/ 6 h 57"/>
                <a:gd name="T18" fmla="*/ 2 w 62"/>
                <a:gd name="T19" fmla="*/ 5 h 57"/>
                <a:gd name="T20" fmla="*/ 2 w 62"/>
                <a:gd name="T21" fmla="*/ 0 h 57"/>
                <a:gd name="T22" fmla="*/ 0 w 62"/>
                <a:gd name="T23" fmla="*/ 0 h 57"/>
                <a:gd name="T24" fmla="*/ 0 w 62"/>
                <a:gd name="T25" fmla="*/ 1 h 57"/>
                <a:gd name="T26" fmla="*/ 1 w 62"/>
                <a:gd name="T27" fmla="*/ 1 h 57"/>
                <a:gd name="T28" fmla="*/ 1 w 62"/>
                <a:gd name="T29" fmla="*/ 1 h 57"/>
                <a:gd name="T30" fmla="*/ 1 w 62"/>
                <a:gd name="T31" fmla="*/ 1 h 57"/>
                <a:gd name="T32" fmla="*/ 1 w 62"/>
                <a:gd name="T33" fmla="*/ 5 h 57"/>
                <a:gd name="T34" fmla="*/ 1 w 62"/>
                <a:gd name="T35" fmla="*/ 6 h 57"/>
                <a:gd name="T36" fmla="*/ 2 w 62"/>
                <a:gd name="T37" fmla="*/ 7 h 57"/>
                <a:gd name="T38" fmla="*/ 3 w 62"/>
                <a:gd name="T39" fmla="*/ 7 h 57"/>
                <a:gd name="T40" fmla="*/ 4 w 62"/>
                <a:gd name="T41" fmla="*/ 7 h 57"/>
                <a:gd name="T42" fmla="*/ 6 w 62"/>
                <a:gd name="T43" fmla="*/ 6 h 57"/>
                <a:gd name="T44" fmla="*/ 6 w 62"/>
                <a:gd name="T45" fmla="*/ 7 h 57"/>
                <a:gd name="T46" fmla="*/ 6 w 62"/>
                <a:gd name="T47" fmla="*/ 7 h 57"/>
                <a:gd name="T48" fmla="*/ 8 w 62"/>
                <a:gd name="T49" fmla="*/ 7 h 57"/>
                <a:gd name="T50" fmla="*/ 8 w 62"/>
                <a:gd name="T51" fmla="*/ 6 h 57"/>
                <a:gd name="T52" fmla="*/ 7 w 62"/>
                <a:gd name="T53" fmla="*/ 6 h 57"/>
                <a:gd name="T54" fmla="*/ 7 w 62"/>
                <a:gd name="T55" fmla="*/ 6 h 57"/>
                <a:gd name="T56" fmla="*/ 7 w 62"/>
                <a:gd name="T57" fmla="*/ 6 h 57"/>
                <a:gd name="T58" fmla="*/ 7 w 62"/>
                <a:gd name="T59" fmla="*/ 4 h 57"/>
                <a:gd name="T60" fmla="*/ 7 w 62"/>
                <a:gd name="T61" fmla="*/ 0 h 5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7">
                  <a:moveTo>
                    <a:pt x="53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7" y="2"/>
                    <a:pt x="40" y="3"/>
                    <a:pt x="41" y="4"/>
                  </a:cubicBezTo>
                  <a:cubicBezTo>
                    <a:pt x="42" y="5"/>
                    <a:pt x="43" y="7"/>
                    <a:pt x="43" y="10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40" y="45"/>
                    <a:pt x="37" y="47"/>
                    <a:pt x="35" y="48"/>
                  </a:cubicBezTo>
                  <a:cubicBezTo>
                    <a:pt x="33" y="49"/>
                    <a:pt x="31" y="50"/>
                    <a:pt x="29" y="50"/>
                  </a:cubicBezTo>
                  <a:cubicBezTo>
                    <a:pt x="26" y="50"/>
                    <a:pt x="24" y="49"/>
                    <a:pt x="22" y="47"/>
                  </a:cubicBezTo>
                  <a:cubicBezTo>
                    <a:pt x="21" y="46"/>
                    <a:pt x="20" y="42"/>
                    <a:pt x="20" y="3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2"/>
                    <a:pt x="6" y="3"/>
                  </a:cubicBezTo>
                  <a:cubicBezTo>
                    <a:pt x="7" y="3"/>
                    <a:pt x="8" y="4"/>
                    <a:pt x="9" y="5"/>
                  </a:cubicBezTo>
                  <a:cubicBezTo>
                    <a:pt x="9" y="6"/>
                    <a:pt x="10" y="8"/>
                    <a:pt x="10" y="11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0" y="41"/>
                    <a:pt x="10" y="45"/>
                    <a:pt x="11" y="48"/>
                  </a:cubicBezTo>
                  <a:cubicBezTo>
                    <a:pt x="12" y="50"/>
                    <a:pt x="13" y="53"/>
                    <a:pt x="16" y="55"/>
                  </a:cubicBezTo>
                  <a:cubicBezTo>
                    <a:pt x="18" y="56"/>
                    <a:pt x="21" y="57"/>
                    <a:pt x="24" y="57"/>
                  </a:cubicBezTo>
                  <a:cubicBezTo>
                    <a:pt x="27" y="57"/>
                    <a:pt x="29" y="57"/>
                    <a:pt x="32" y="55"/>
                  </a:cubicBezTo>
                  <a:cubicBezTo>
                    <a:pt x="34" y="54"/>
                    <a:pt x="38" y="51"/>
                    <a:pt x="43" y="46"/>
                  </a:cubicBezTo>
                  <a:cubicBezTo>
                    <a:pt x="43" y="57"/>
                    <a:pt x="43" y="57"/>
                    <a:pt x="43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9"/>
                    <a:pt x="58" y="49"/>
                    <a:pt x="57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4" y="48"/>
                    <a:pt x="54" y="47"/>
                    <a:pt x="53" y="46"/>
                  </a:cubicBezTo>
                  <a:cubicBezTo>
                    <a:pt x="53" y="44"/>
                    <a:pt x="53" y="40"/>
                    <a:pt x="53" y="34"/>
                  </a:cubicBezTo>
                  <a:lnTo>
                    <a:pt x="53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Freeform 20"/>
            <p:cNvSpPr>
              <a:spLocks/>
            </p:cNvSpPr>
            <p:nvPr userDrawn="1"/>
          </p:nvSpPr>
          <p:spPr bwMode="auto">
            <a:xfrm>
              <a:off x="5831" y="4106"/>
              <a:ext cx="36" cy="34"/>
            </a:xfrm>
            <a:custGeom>
              <a:avLst/>
              <a:gdLst>
                <a:gd name="T0" fmla="*/ 2 w 61"/>
                <a:gd name="T1" fmla="*/ 1 h 57"/>
                <a:gd name="T2" fmla="*/ 2 w 61"/>
                <a:gd name="T3" fmla="*/ 0 h 57"/>
                <a:gd name="T4" fmla="*/ 2 w 61"/>
                <a:gd name="T5" fmla="*/ 0 h 57"/>
                <a:gd name="T6" fmla="*/ 0 w 61"/>
                <a:gd name="T7" fmla="*/ 1 h 57"/>
                <a:gd name="T8" fmla="*/ 1 w 61"/>
                <a:gd name="T9" fmla="*/ 1 h 57"/>
                <a:gd name="T10" fmla="*/ 1 w 61"/>
                <a:gd name="T11" fmla="*/ 1 h 57"/>
                <a:gd name="T12" fmla="*/ 1 w 61"/>
                <a:gd name="T13" fmla="*/ 1 h 57"/>
                <a:gd name="T14" fmla="*/ 1 w 61"/>
                <a:gd name="T15" fmla="*/ 1 h 57"/>
                <a:gd name="T16" fmla="*/ 1 w 61"/>
                <a:gd name="T17" fmla="*/ 3 h 57"/>
                <a:gd name="T18" fmla="*/ 1 w 61"/>
                <a:gd name="T19" fmla="*/ 6 h 57"/>
                <a:gd name="T20" fmla="*/ 1 w 61"/>
                <a:gd name="T21" fmla="*/ 7 h 57"/>
                <a:gd name="T22" fmla="*/ 1 w 61"/>
                <a:gd name="T23" fmla="*/ 7 h 57"/>
                <a:gd name="T24" fmla="*/ 1 w 61"/>
                <a:gd name="T25" fmla="*/ 7 h 57"/>
                <a:gd name="T26" fmla="*/ 1 w 61"/>
                <a:gd name="T27" fmla="*/ 7 h 57"/>
                <a:gd name="T28" fmla="*/ 4 w 61"/>
                <a:gd name="T29" fmla="*/ 7 h 57"/>
                <a:gd name="T30" fmla="*/ 4 w 61"/>
                <a:gd name="T31" fmla="*/ 7 h 57"/>
                <a:gd name="T32" fmla="*/ 3 w 61"/>
                <a:gd name="T33" fmla="*/ 7 h 57"/>
                <a:gd name="T34" fmla="*/ 2 w 61"/>
                <a:gd name="T35" fmla="*/ 7 h 57"/>
                <a:gd name="T36" fmla="*/ 2 w 61"/>
                <a:gd name="T37" fmla="*/ 6 h 57"/>
                <a:gd name="T38" fmla="*/ 2 w 61"/>
                <a:gd name="T39" fmla="*/ 2 h 57"/>
                <a:gd name="T40" fmla="*/ 4 w 61"/>
                <a:gd name="T41" fmla="*/ 1 h 57"/>
                <a:gd name="T42" fmla="*/ 5 w 61"/>
                <a:gd name="T43" fmla="*/ 1 h 57"/>
                <a:gd name="T44" fmla="*/ 5 w 61"/>
                <a:gd name="T45" fmla="*/ 3 h 57"/>
                <a:gd name="T46" fmla="*/ 5 w 61"/>
                <a:gd name="T47" fmla="*/ 6 h 57"/>
                <a:gd name="T48" fmla="*/ 5 w 61"/>
                <a:gd name="T49" fmla="*/ 7 h 57"/>
                <a:gd name="T50" fmla="*/ 5 w 61"/>
                <a:gd name="T51" fmla="*/ 7 h 57"/>
                <a:gd name="T52" fmla="*/ 4 w 61"/>
                <a:gd name="T53" fmla="*/ 7 h 57"/>
                <a:gd name="T54" fmla="*/ 4 w 61"/>
                <a:gd name="T55" fmla="*/ 7 h 57"/>
                <a:gd name="T56" fmla="*/ 4 w 61"/>
                <a:gd name="T57" fmla="*/ 7 h 57"/>
                <a:gd name="T58" fmla="*/ 7 w 61"/>
                <a:gd name="T59" fmla="*/ 7 h 57"/>
                <a:gd name="T60" fmla="*/ 7 w 61"/>
                <a:gd name="T61" fmla="*/ 7 h 57"/>
                <a:gd name="T62" fmla="*/ 6 w 61"/>
                <a:gd name="T63" fmla="*/ 7 h 57"/>
                <a:gd name="T64" fmla="*/ 6 w 61"/>
                <a:gd name="T65" fmla="*/ 7 h 57"/>
                <a:gd name="T66" fmla="*/ 6 w 61"/>
                <a:gd name="T67" fmla="*/ 6 h 57"/>
                <a:gd name="T68" fmla="*/ 6 w 61"/>
                <a:gd name="T69" fmla="*/ 3 h 57"/>
                <a:gd name="T70" fmla="*/ 6 w 61"/>
                <a:gd name="T71" fmla="*/ 1 h 57"/>
                <a:gd name="T72" fmla="*/ 5 w 61"/>
                <a:gd name="T73" fmla="*/ 1 h 57"/>
                <a:gd name="T74" fmla="*/ 5 w 61"/>
                <a:gd name="T75" fmla="*/ 0 h 57"/>
                <a:gd name="T76" fmla="*/ 2 w 61"/>
                <a:gd name="T77" fmla="*/ 1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9" y="9"/>
                    <a:pt x="9" y="10"/>
                    <a:pt x="9" y="11"/>
                  </a:cubicBezTo>
                  <a:cubicBezTo>
                    <a:pt x="10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1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5" y="10"/>
                    <a:pt x="29" y="7"/>
                    <a:pt x="34" y="7"/>
                  </a:cubicBezTo>
                  <a:cubicBezTo>
                    <a:pt x="37" y="7"/>
                    <a:pt x="40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3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8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2" y="9"/>
                  </a:cubicBezTo>
                  <a:cubicBezTo>
                    <a:pt x="50" y="6"/>
                    <a:pt x="49" y="3"/>
                    <a:pt x="46" y="2"/>
                  </a:cubicBezTo>
                  <a:cubicBezTo>
                    <a:pt x="44" y="0"/>
                    <a:pt x="42" y="0"/>
                    <a:pt x="38" y="0"/>
                  </a:cubicBezTo>
                  <a:cubicBezTo>
                    <a:pt x="33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" name="Freeform 21"/>
            <p:cNvSpPr>
              <a:spLocks/>
            </p:cNvSpPr>
            <p:nvPr userDrawn="1"/>
          </p:nvSpPr>
          <p:spPr bwMode="auto">
            <a:xfrm>
              <a:off x="5997" y="4106"/>
              <a:ext cx="36" cy="34"/>
            </a:xfrm>
            <a:custGeom>
              <a:avLst/>
              <a:gdLst>
                <a:gd name="T0" fmla="*/ 2 w 61"/>
                <a:gd name="T1" fmla="*/ 1 h 57"/>
                <a:gd name="T2" fmla="*/ 2 w 61"/>
                <a:gd name="T3" fmla="*/ 0 h 57"/>
                <a:gd name="T4" fmla="*/ 2 w 61"/>
                <a:gd name="T5" fmla="*/ 0 h 57"/>
                <a:gd name="T6" fmla="*/ 0 w 61"/>
                <a:gd name="T7" fmla="*/ 1 h 57"/>
                <a:gd name="T8" fmla="*/ 1 w 61"/>
                <a:gd name="T9" fmla="*/ 1 h 57"/>
                <a:gd name="T10" fmla="*/ 1 w 61"/>
                <a:gd name="T11" fmla="*/ 1 h 57"/>
                <a:gd name="T12" fmla="*/ 1 w 61"/>
                <a:gd name="T13" fmla="*/ 1 h 57"/>
                <a:gd name="T14" fmla="*/ 1 w 61"/>
                <a:gd name="T15" fmla="*/ 1 h 57"/>
                <a:gd name="T16" fmla="*/ 1 w 61"/>
                <a:gd name="T17" fmla="*/ 3 h 57"/>
                <a:gd name="T18" fmla="*/ 1 w 61"/>
                <a:gd name="T19" fmla="*/ 6 h 57"/>
                <a:gd name="T20" fmla="*/ 1 w 61"/>
                <a:gd name="T21" fmla="*/ 7 h 57"/>
                <a:gd name="T22" fmla="*/ 1 w 61"/>
                <a:gd name="T23" fmla="*/ 7 h 57"/>
                <a:gd name="T24" fmla="*/ 1 w 61"/>
                <a:gd name="T25" fmla="*/ 7 h 57"/>
                <a:gd name="T26" fmla="*/ 1 w 61"/>
                <a:gd name="T27" fmla="*/ 7 h 57"/>
                <a:gd name="T28" fmla="*/ 4 w 61"/>
                <a:gd name="T29" fmla="*/ 7 h 57"/>
                <a:gd name="T30" fmla="*/ 4 w 61"/>
                <a:gd name="T31" fmla="*/ 7 h 57"/>
                <a:gd name="T32" fmla="*/ 3 w 61"/>
                <a:gd name="T33" fmla="*/ 7 h 57"/>
                <a:gd name="T34" fmla="*/ 2 w 61"/>
                <a:gd name="T35" fmla="*/ 7 h 57"/>
                <a:gd name="T36" fmla="*/ 2 w 61"/>
                <a:gd name="T37" fmla="*/ 6 h 57"/>
                <a:gd name="T38" fmla="*/ 2 w 61"/>
                <a:gd name="T39" fmla="*/ 2 h 57"/>
                <a:gd name="T40" fmla="*/ 4 w 61"/>
                <a:gd name="T41" fmla="*/ 1 h 57"/>
                <a:gd name="T42" fmla="*/ 5 w 61"/>
                <a:gd name="T43" fmla="*/ 1 h 57"/>
                <a:gd name="T44" fmla="*/ 5 w 61"/>
                <a:gd name="T45" fmla="*/ 3 h 57"/>
                <a:gd name="T46" fmla="*/ 5 w 61"/>
                <a:gd name="T47" fmla="*/ 6 h 57"/>
                <a:gd name="T48" fmla="*/ 5 w 61"/>
                <a:gd name="T49" fmla="*/ 7 h 57"/>
                <a:gd name="T50" fmla="*/ 5 w 61"/>
                <a:gd name="T51" fmla="*/ 7 h 57"/>
                <a:gd name="T52" fmla="*/ 4 w 61"/>
                <a:gd name="T53" fmla="*/ 7 h 57"/>
                <a:gd name="T54" fmla="*/ 4 w 61"/>
                <a:gd name="T55" fmla="*/ 7 h 57"/>
                <a:gd name="T56" fmla="*/ 4 w 61"/>
                <a:gd name="T57" fmla="*/ 7 h 57"/>
                <a:gd name="T58" fmla="*/ 7 w 61"/>
                <a:gd name="T59" fmla="*/ 7 h 57"/>
                <a:gd name="T60" fmla="*/ 7 w 61"/>
                <a:gd name="T61" fmla="*/ 7 h 57"/>
                <a:gd name="T62" fmla="*/ 6 w 61"/>
                <a:gd name="T63" fmla="*/ 7 h 57"/>
                <a:gd name="T64" fmla="*/ 6 w 61"/>
                <a:gd name="T65" fmla="*/ 7 h 57"/>
                <a:gd name="T66" fmla="*/ 6 w 61"/>
                <a:gd name="T67" fmla="*/ 6 h 57"/>
                <a:gd name="T68" fmla="*/ 6 w 61"/>
                <a:gd name="T69" fmla="*/ 3 h 57"/>
                <a:gd name="T70" fmla="*/ 6 w 61"/>
                <a:gd name="T71" fmla="*/ 1 h 57"/>
                <a:gd name="T72" fmla="*/ 5 w 61"/>
                <a:gd name="T73" fmla="*/ 1 h 57"/>
                <a:gd name="T74" fmla="*/ 5 w 61"/>
                <a:gd name="T75" fmla="*/ 0 h 57"/>
                <a:gd name="T76" fmla="*/ 2 w 61"/>
                <a:gd name="T77" fmla="*/ 1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8" y="9"/>
                    <a:pt x="9" y="10"/>
                    <a:pt x="9" y="11"/>
                  </a:cubicBezTo>
                  <a:cubicBezTo>
                    <a:pt x="9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0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4" y="10"/>
                    <a:pt x="29" y="7"/>
                    <a:pt x="34" y="7"/>
                  </a:cubicBezTo>
                  <a:cubicBezTo>
                    <a:pt x="37" y="7"/>
                    <a:pt x="39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2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7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1" y="9"/>
                  </a:cubicBezTo>
                  <a:cubicBezTo>
                    <a:pt x="50" y="6"/>
                    <a:pt x="48" y="3"/>
                    <a:pt x="46" y="2"/>
                  </a:cubicBezTo>
                  <a:cubicBezTo>
                    <a:pt x="44" y="0"/>
                    <a:pt x="41" y="0"/>
                    <a:pt x="38" y="0"/>
                  </a:cubicBezTo>
                  <a:cubicBezTo>
                    <a:pt x="32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" name="Freeform 22"/>
            <p:cNvSpPr>
              <a:spLocks/>
            </p:cNvSpPr>
            <p:nvPr userDrawn="1"/>
          </p:nvSpPr>
          <p:spPr bwMode="auto">
            <a:xfrm>
              <a:off x="5827" y="4167"/>
              <a:ext cx="25" cy="34"/>
            </a:xfrm>
            <a:custGeom>
              <a:avLst/>
              <a:gdLst>
                <a:gd name="T0" fmla="*/ 2 w 42"/>
                <a:gd name="T1" fmla="*/ 0 h 58"/>
                <a:gd name="T2" fmla="*/ 2 w 42"/>
                <a:gd name="T3" fmla="*/ 0 h 58"/>
                <a:gd name="T4" fmla="*/ 0 w 42"/>
                <a:gd name="T5" fmla="*/ 1 h 58"/>
                <a:gd name="T6" fmla="*/ 1 w 42"/>
                <a:gd name="T7" fmla="*/ 1 h 58"/>
                <a:gd name="T8" fmla="*/ 1 w 42"/>
                <a:gd name="T9" fmla="*/ 1 h 58"/>
                <a:gd name="T10" fmla="*/ 1 w 42"/>
                <a:gd name="T11" fmla="*/ 1 h 58"/>
                <a:gd name="T12" fmla="*/ 1 w 42"/>
                <a:gd name="T13" fmla="*/ 1 h 58"/>
                <a:gd name="T14" fmla="*/ 1 w 42"/>
                <a:gd name="T15" fmla="*/ 3 h 58"/>
                <a:gd name="T16" fmla="*/ 1 w 42"/>
                <a:gd name="T17" fmla="*/ 5 h 58"/>
                <a:gd name="T18" fmla="*/ 1 w 42"/>
                <a:gd name="T19" fmla="*/ 6 h 58"/>
                <a:gd name="T20" fmla="*/ 1 w 42"/>
                <a:gd name="T21" fmla="*/ 6 h 58"/>
                <a:gd name="T22" fmla="*/ 1 w 42"/>
                <a:gd name="T23" fmla="*/ 6 h 58"/>
                <a:gd name="T24" fmla="*/ 1 w 42"/>
                <a:gd name="T25" fmla="*/ 7 h 58"/>
                <a:gd name="T26" fmla="*/ 4 w 42"/>
                <a:gd name="T27" fmla="*/ 7 h 58"/>
                <a:gd name="T28" fmla="*/ 4 w 42"/>
                <a:gd name="T29" fmla="*/ 6 h 58"/>
                <a:gd name="T30" fmla="*/ 3 w 42"/>
                <a:gd name="T31" fmla="*/ 6 h 58"/>
                <a:gd name="T32" fmla="*/ 3 w 42"/>
                <a:gd name="T33" fmla="*/ 6 h 58"/>
                <a:gd name="T34" fmla="*/ 2 w 42"/>
                <a:gd name="T35" fmla="*/ 5 h 58"/>
                <a:gd name="T36" fmla="*/ 2 w 42"/>
                <a:gd name="T37" fmla="*/ 2 h 58"/>
                <a:gd name="T38" fmla="*/ 3 w 42"/>
                <a:gd name="T39" fmla="*/ 1 h 58"/>
                <a:gd name="T40" fmla="*/ 4 w 42"/>
                <a:gd name="T41" fmla="*/ 1 h 58"/>
                <a:gd name="T42" fmla="*/ 4 w 42"/>
                <a:gd name="T43" fmla="*/ 1 h 58"/>
                <a:gd name="T44" fmla="*/ 5 w 42"/>
                <a:gd name="T45" fmla="*/ 2 h 58"/>
                <a:gd name="T46" fmla="*/ 5 w 42"/>
                <a:gd name="T47" fmla="*/ 1 h 58"/>
                <a:gd name="T48" fmla="*/ 5 w 42"/>
                <a:gd name="T49" fmla="*/ 1 h 58"/>
                <a:gd name="T50" fmla="*/ 5 w 42"/>
                <a:gd name="T51" fmla="*/ 1 h 58"/>
                <a:gd name="T52" fmla="*/ 4 w 42"/>
                <a:gd name="T53" fmla="*/ 0 h 58"/>
                <a:gd name="T54" fmla="*/ 2 w 42"/>
                <a:gd name="T55" fmla="*/ 2 h 58"/>
                <a:gd name="T56" fmla="*/ 2 w 42"/>
                <a:gd name="T57" fmla="*/ 0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2" h="58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3"/>
                    <a:pt x="10" y="17"/>
                    <a:pt x="10" y="23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8"/>
                    <a:pt x="9" y="50"/>
                    <a:pt x="9" y="51"/>
                  </a:cubicBezTo>
                  <a:cubicBezTo>
                    <a:pt x="9" y="52"/>
                    <a:pt x="8" y="53"/>
                    <a:pt x="7" y="54"/>
                  </a:cubicBezTo>
                  <a:cubicBezTo>
                    <a:pt x="6" y="55"/>
                    <a:pt x="4" y="55"/>
                    <a:pt x="1" y="55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7" y="55"/>
                    <a:pt x="25" y="55"/>
                    <a:pt x="24" y="54"/>
                  </a:cubicBezTo>
                  <a:cubicBezTo>
                    <a:pt x="22" y="54"/>
                    <a:pt x="21" y="53"/>
                    <a:pt x="21" y="52"/>
                  </a:cubicBezTo>
                  <a:cubicBezTo>
                    <a:pt x="20" y="50"/>
                    <a:pt x="20" y="48"/>
                    <a:pt x="20" y="45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2" y="14"/>
                    <a:pt x="23" y="11"/>
                    <a:pt x="25" y="10"/>
                  </a:cubicBezTo>
                  <a:cubicBezTo>
                    <a:pt x="26" y="9"/>
                    <a:pt x="27" y="8"/>
                    <a:pt x="28" y="8"/>
                  </a:cubicBezTo>
                  <a:cubicBezTo>
                    <a:pt x="29" y="8"/>
                    <a:pt x="30" y="9"/>
                    <a:pt x="32" y="11"/>
                  </a:cubicBezTo>
                  <a:cubicBezTo>
                    <a:pt x="33" y="12"/>
                    <a:pt x="35" y="13"/>
                    <a:pt x="36" y="13"/>
                  </a:cubicBezTo>
                  <a:cubicBezTo>
                    <a:pt x="38" y="13"/>
                    <a:pt x="39" y="12"/>
                    <a:pt x="40" y="11"/>
                  </a:cubicBezTo>
                  <a:cubicBezTo>
                    <a:pt x="41" y="10"/>
                    <a:pt x="42" y="9"/>
                    <a:pt x="42" y="7"/>
                  </a:cubicBezTo>
                  <a:cubicBezTo>
                    <a:pt x="42" y="5"/>
                    <a:pt x="41" y="4"/>
                    <a:pt x="40" y="2"/>
                  </a:cubicBezTo>
                  <a:cubicBezTo>
                    <a:pt x="38" y="1"/>
                    <a:pt x="36" y="0"/>
                    <a:pt x="34" y="0"/>
                  </a:cubicBezTo>
                  <a:cubicBezTo>
                    <a:pt x="29" y="0"/>
                    <a:pt x="24" y="4"/>
                    <a:pt x="20" y="13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1" name="Freeform 23"/>
            <p:cNvSpPr>
              <a:spLocks/>
            </p:cNvSpPr>
            <p:nvPr userDrawn="1"/>
          </p:nvSpPr>
          <p:spPr bwMode="auto">
            <a:xfrm>
              <a:off x="5871" y="4106"/>
              <a:ext cx="23" cy="35"/>
            </a:xfrm>
            <a:custGeom>
              <a:avLst/>
              <a:gdLst>
                <a:gd name="T0" fmla="*/ 5 w 38"/>
                <a:gd name="T1" fmla="*/ 0 h 59"/>
                <a:gd name="T2" fmla="*/ 4 w 38"/>
                <a:gd name="T3" fmla="*/ 0 h 59"/>
                <a:gd name="T4" fmla="*/ 4 w 38"/>
                <a:gd name="T5" fmla="*/ 1 h 59"/>
                <a:gd name="T6" fmla="*/ 4 w 38"/>
                <a:gd name="T7" fmla="*/ 1 h 59"/>
                <a:gd name="T8" fmla="*/ 3 w 38"/>
                <a:gd name="T9" fmla="*/ 1 h 59"/>
                <a:gd name="T10" fmla="*/ 2 w 38"/>
                <a:gd name="T11" fmla="*/ 0 h 59"/>
                <a:gd name="T12" fmla="*/ 1 w 38"/>
                <a:gd name="T13" fmla="*/ 1 h 59"/>
                <a:gd name="T14" fmla="*/ 0 w 38"/>
                <a:gd name="T15" fmla="*/ 2 h 59"/>
                <a:gd name="T16" fmla="*/ 1 w 38"/>
                <a:gd name="T17" fmla="*/ 3 h 59"/>
                <a:gd name="T18" fmla="*/ 2 w 38"/>
                <a:gd name="T19" fmla="*/ 4 h 59"/>
                <a:gd name="T20" fmla="*/ 4 w 38"/>
                <a:gd name="T21" fmla="*/ 5 h 59"/>
                <a:gd name="T22" fmla="*/ 4 w 38"/>
                <a:gd name="T23" fmla="*/ 6 h 59"/>
                <a:gd name="T24" fmla="*/ 4 w 38"/>
                <a:gd name="T25" fmla="*/ 7 h 59"/>
                <a:gd name="T26" fmla="*/ 2 w 38"/>
                <a:gd name="T27" fmla="*/ 7 h 59"/>
                <a:gd name="T28" fmla="*/ 1 w 38"/>
                <a:gd name="T29" fmla="*/ 7 h 59"/>
                <a:gd name="T30" fmla="*/ 1 w 38"/>
                <a:gd name="T31" fmla="*/ 5 h 59"/>
                <a:gd name="T32" fmla="*/ 0 w 38"/>
                <a:gd name="T33" fmla="*/ 5 h 59"/>
                <a:gd name="T34" fmla="*/ 0 w 38"/>
                <a:gd name="T35" fmla="*/ 7 h 59"/>
                <a:gd name="T36" fmla="*/ 1 w 38"/>
                <a:gd name="T37" fmla="*/ 7 h 59"/>
                <a:gd name="T38" fmla="*/ 1 w 38"/>
                <a:gd name="T39" fmla="*/ 7 h 59"/>
                <a:gd name="T40" fmla="*/ 1 w 38"/>
                <a:gd name="T41" fmla="*/ 7 h 59"/>
                <a:gd name="T42" fmla="*/ 2 w 38"/>
                <a:gd name="T43" fmla="*/ 7 h 59"/>
                <a:gd name="T44" fmla="*/ 4 w 38"/>
                <a:gd name="T45" fmla="*/ 7 h 59"/>
                <a:gd name="T46" fmla="*/ 5 w 38"/>
                <a:gd name="T47" fmla="*/ 5 h 59"/>
                <a:gd name="T48" fmla="*/ 4 w 38"/>
                <a:gd name="T49" fmla="*/ 3 h 59"/>
                <a:gd name="T50" fmla="*/ 2 w 38"/>
                <a:gd name="T51" fmla="*/ 3 h 59"/>
                <a:gd name="T52" fmla="*/ 1 w 38"/>
                <a:gd name="T53" fmla="*/ 2 h 59"/>
                <a:gd name="T54" fmla="*/ 1 w 38"/>
                <a:gd name="T55" fmla="*/ 1 h 59"/>
                <a:gd name="T56" fmla="*/ 1 w 38"/>
                <a:gd name="T57" fmla="*/ 1 h 59"/>
                <a:gd name="T58" fmla="*/ 2 w 38"/>
                <a:gd name="T59" fmla="*/ 1 h 59"/>
                <a:gd name="T60" fmla="*/ 4 w 38"/>
                <a:gd name="T61" fmla="*/ 1 h 59"/>
                <a:gd name="T62" fmla="*/ 4 w 38"/>
                <a:gd name="T63" fmla="*/ 2 h 59"/>
                <a:gd name="T64" fmla="*/ 5 w 38"/>
                <a:gd name="T65" fmla="*/ 2 h 59"/>
                <a:gd name="T66" fmla="*/ 5 w 38"/>
                <a:gd name="T67" fmla="*/ 0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" h="59">
                  <a:moveTo>
                    <a:pt x="34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1" y="1"/>
                    <a:pt x="31" y="1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28" y="2"/>
                    <a:pt x="27" y="2"/>
                    <a:pt x="25" y="1"/>
                  </a:cubicBezTo>
                  <a:cubicBezTo>
                    <a:pt x="22" y="0"/>
                    <a:pt x="19" y="0"/>
                    <a:pt x="17" y="0"/>
                  </a:cubicBezTo>
                  <a:cubicBezTo>
                    <a:pt x="12" y="0"/>
                    <a:pt x="8" y="1"/>
                    <a:pt x="5" y="4"/>
                  </a:cubicBezTo>
                  <a:cubicBezTo>
                    <a:pt x="2" y="7"/>
                    <a:pt x="0" y="11"/>
                    <a:pt x="0" y="16"/>
                  </a:cubicBezTo>
                  <a:cubicBezTo>
                    <a:pt x="0" y="19"/>
                    <a:pt x="1" y="22"/>
                    <a:pt x="3" y="25"/>
                  </a:cubicBezTo>
                  <a:cubicBezTo>
                    <a:pt x="5" y="27"/>
                    <a:pt x="8" y="30"/>
                    <a:pt x="14" y="32"/>
                  </a:cubicBezTo>
                  <a:cubicBezTo>
                    <a:pt x="20" y="35"/>
                    <a:pt x="24" y="38"/>
                    <a:pt x="26" y="40"/>
                  </a:cubicBezTo>
                  <a:cubicBezTo>
                    <a:pt x="28" y="42"/>
                    <a:pt x="29" y="44"/>
                    <a:pt x="29" y="47"/>
                  </a:cubicBezTo>
                  <a:cubicBezTo>
                    <a:pt x="29" y="49"/>
                    <a:pt x="28" y="51"/>
                    <a:pt x="26" y="53"/>
                  </a:cubicBezTo>
                  <a:cubicBezTo>
                    <a:pt x="25" y="54"/>
                    <a:pt x="22" y="55"/>
                    <a:pt x="20" y="55"/>
                  </a:cubicBezTo>
                  <a:cubicBezTo>
                    <a:pt x="16" y="55"/>
                    <a:pt x="12" y="54"/>
                    <a:pt x="9" y="51"/>
                  </a:cubicBezTo>
                  <a:cubicBezTo>
                    <a:pt x="6" y="48"/>
                    <a:pt x="3" y="44"/>
                    <a:pt x="2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3" y="57"/>
                    <a:pt x="4" y="56"/>
                    <a:pt x="5" y="56"/>
                  </a:cubicBezTo>
                  <a:cubicBezTo>
                    <a:pt x="5" y="56"/>
                    <a:pt x="6" y="57"/>
                    <a:pt x="8" y="57"/>
                  </a:cubicBezTo>
                  <a:cubicBezTo>
                    <a:pt x="12" y="58"/>
                    <a:pt x="16" y="59"/>
                    <a:pt x="20" y="59"/>
                  </a:cubicBezTo>
                  <a:cubicBezTo>
                    <a:pt x="24" y="59"/>
                    <a:pt x="29" y="57"/>
                    <a:pt x="32" y="54"/>
                  </a:cubicBezTo>
                  <a:cubicBezTo>
                    <a:pt x="36" y="51"/>
                    <a:pt x="38" y="47"/>
                    <a:pt x="38" y="42"/>
                  </a:cubicBezTo>
                  <a:cubicBezTo>
                    <a:pt x="38" y="35"/>
                    <a:pt x="34" y="30"/>
                    <a:pt x="26" y="26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3" y="20"/>
                    <a:pt x="10" y="18"/>
                    <a:pt x="9" y="16"/>
                  </a:cubicBezTo>
                  <a:cubicBezTo>
                    <a:pt x="8" y="15"/>
                    <a:pt x="7" y="13"/>
                    <a:pt x="7" y="10"/>
                  </a:cubicBezTo>
                  <a:cubicBezTo>
                    <a:pt x="7" y="9"/>
                    <a:pt x="8" y="7"/>
                    <a:pt x="10" y="6"/>
                  </a:cubicBezTo>
                  <a:cubicBezTo>
                    <a:pt x="12" y="4"/>
                    <a:pt x="14" y="3"/>
                    <a:pt x="17" y="3"/>
                  </a:cubicBezTo>
                  <a:cubicBezTo>
                    <a:pt x="20" y="3"/>
                    <a:pt x="24" y="4"/>
                    <a:pt x="26" y="6"/>
                  </a:cubicBezTo>
                  <a:cubicBezTo>
                    <a:pt x="28" y="9"/>
                    <a:pt x="30" y="13"/>
                    <a:pt x="32" y="19"/>
                  </a:cubicBezTo>
                  <a:cubicBezTo>
                    <a:pt x="34" y="19"/>
                    <a:pt x="34" y="19"/>
                    <a:pt x="34" y="19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" name="Freeform 24"/>
            <p:cNvSpPr>
              <a:spLocks/>
            </p:cNvSpPr>
            <p:nvPr userDrawn="1"/>
          </p:nvSpPr>
          <p:spPr bwMode="auto">
            <a:xfrm>
              <a:off x="5953" y="4096"/>
              <a:ext cx="21" cy="45"/>
            </a:xfrm>
            <a:custGeom>
              <a:avLst/>
              <a:gdLst>
                <a:gd name="T0" fmla="*/ 2 w 34"/>
                <a:gd name="T1" fmla="*/ 0 h 75"/>
                <a:gd name="T2" fmla="*/ 2 w 34"/>
                <a:gd name="T3" fmla="*/ 0 h 75"/>
                <a:gd name="T4" fmla="*/ 2 w 34"/>
                <a:gd name="T5" fmla="*/ 1 h 75"/>
                <a:gd name="T6" fmla="*/ 1 w 34"/>
                <a:gd name="T7" fmla="*/ 2 h 75"/>
                <a:gd name="T8" fmla="*/ 0 w 34"/>
                <a:gd name="T9" fmla="*/ 3 h 75"/>
                <a:gd name="T10" fmla="*/ 0 w 34"/>
                <a:gd name="T11" fmla="*/ 3 h 75"/>
                <a:gd name="T12" fmla="*/ 1 w 34"/>
                <a:gd name="T13" fmla="*/ 3 h 75"/>
                <a:gd name="T14" fmla="*/ 1 w 34"/>
                <a:gd name="T15" fmla="*/ 8 h 75"/>
                <a:gd name="T16" fmla="*/ 1 w 34"/>
                <a:gd name="T17" fmla="*/ 9 h 75"/>
                <a:gd name="T18" fmla="*/ 2 w 34"/>
                <a:gd name="T19" fmla="*/ 10 h 75"/>
                <a:gd name="T20" fmla="*/ 2 w 34"/>
                <a:gd name="T21" fmla="*/ 10 h 75"/>
                <a:gd name="T22" fmla="*/ 4 w 34"/>
                <a:gd name="T23" fmla="*/ 10 h 75"/>
                <a:gd name="T24" fmla="*/ 5 w 34"/>
                <a:gd name="T25" fmla="*/ 8 h 75"/>
                <a:gd name="T26" fmla="*/ 4 w 34"/>
                <a:gd name="T27" fmla="*/ 8 h 75"/>
                <a:gd name="T28" fmla="*/ 4 w 34"/>
                <a:gd name="T29" fmla="*/ 8 h 75"/>
                <a:gd name="T30" fmla="*/ 4 w 34"/>
                <a:gd name="T31" fmla="*/ 9 h 75"/>
                <a:gd name="T32" fmla="*/ 3 w 34"/>
                <a:gd name="T33" fmla="*/ 8 h 75"/>
                <a:gd name="T34" fmla="*/ 2 w 34"/>
                <a:gd name="T35" fmla="*/ 8 h 75"/>
                <a:gd name="T36" fmla="*/ 2 w 34"/>
                <a:gd name="T37" fmla="*/ 3 h 75"/>
                <a:gd name="T38" fmla="*/ 4 w 34"/>
                <a:gd name="T39" fmla="*/ 3 h 75"/>
                <a:gd name="T40" fmla="*/ 4 w 34"/>
                <a:gd name="T41" fmla="*/ 2 h 75"/>
                <a:gd name="T42" fmla="*/ 2 w 34"/>
                <a:gd name="T43" fmla="*/ 2 h 75"/>
                <a:gd name="T44" fmla="*/ 2 w 34"/>
                <a:gd name="T45" fmla="*/ 0 h 7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75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6" y="4"/>
                    <a:pt x="14" y="7"/>
                    <a:pt x="13" y="8"/>
                  </a:cubicBezTo>
                  <a:cubicBezTo>
                    <a:pt x="11" y="11"/>
                    <a:pt x="9" y="14"/>
                    <a:pt x="7" y="16"/>
                  </a:cubicBezTo>
                  <a:cubicBezTo>
                    <a:pt x="5" y="18"/>
                    <a:pt x="2" y="20"/>
                    <a:pt x="0" y="2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60"/>
                    <a:pt x="9" y="60"/>
                    <a:pt x="9" y="60"/>
                  </a:cubicBezTo>
                  <a:cubicBezTo>
                    <a:pt x="9" y="64"/>
                    <a:pt x="9" y="67"/>
                    <a:pt x="10" y="69"/>
                  </a:cubicBezTo>
                  <a:cubicBezTo>
                    <a:pt x="11" y="71"/>
                    <a:pt x="12" y="72"/>
                    <a:pt x="14" y="73"/>
                  </a:cubicBezTo>
                  <a:cubicBezTo>
                    <a:pt x="16" y="74"/>
                    <a:pt x="18" y="75"/>
                    <a:pt x="20" y="75"/>
                  </a:cubicBezTo>
                  <a:cubicBezTo>
                    <a:pt x="23" y="75"/>
                    <a:pt x="25" y="74"/>
                    <a:pt x="28" y="72"/>
                  </a:cubicBezTo>
                  <a:cubicBezTo>
                    <a:pt x="30" y="70"/>
                    <a:pt x="32" y="67"/>
                    <a:pt x="34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1" y="65"/>
                    <a:pt x="30" y="66"/>
                    <a:pt x="29" y="67"/>
                  </a:cubicBezTo>
                  <a:cubicBezTo>
                    <a:pt x="27" y="68"/>
                    <a:pt x="26" y="68"/>
                    <a:pt x="25" y="68"/>
                  </a:cubicBezTo>
                  <a:cubicBezTo>
                    <a:pt x="23" y="68"/>
                    <a:pt x="22" y="67"/>
                    <a:pt x="21" y="66"/>
                  </a:cubicBezTo>
                  <a:cubicBezTo>
                    <a:pt x="20" y="65"/>
                    <a:pt x="19" y="62"/>
                    <a:pt x="19" y="59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19" y="18"/>
                    <a:pt x="19" y="18"/>
                    <a:pt x="19" y="18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3" name="Freeform 25"/>
            <p:cNvSpPr>
              <a:spLocks noEditPoints="1"/>
            </p:cNvSpPr>
            <p:nvPr userDrawn="1"/>
          </p:nvSpPr>
          <p:spPr bwMode="auto">
            <a:xfrm>
              <a:off x="5796" y="4106"/>
              <a:ext cx="32" cy="35"/>
            </a:xfrm>
            <a:custGeom>
              <a:avLst/>
              <a:gdLst>
                <a:gd name="T0" fmla="*/ 6 w 54"/>
                <a:gd name="T1" fmla="*/ 1 h 59"/>
                <a:gd name="T2" fmla="*/ 3 w 54"/>
                <a:gd name="T3" fmla="*/ 0 h 59"/>
                <a:gd name="T4" fmla="*/ 2 w 54"/>
                <a:gd name="T5" fmla="*/ 1 h 59"/>
                <a:gd name="T6" fmla="*/ 1 w 54"/>
                <a:gd name="T7" fmla="*/ 2 h 59"/>
                <a:gd name="T8" fmla="*/ 0 w 54"/>
                <a:gd name="T9" fmla="*/ 4 h 59"/>
                <a:gd name="T10" fmla="*/ 1 w 54"/>
                <a:gd name="T11" fmla="*/ 6 h 59"/>
                <a:gd name="T12" fmla="*/ 3 w 54"/>
                <a:gd name="T13" fmla="*/ 7 h 59"/>
                <a:gd name="T14" fmla="*/ 5 w 54"/>
                <a:gd name="T15" fmla="*/ 7 h 59"/>
                <a:gd name="T16" fmla="*/ 7 w 54"/>
                <a:gd name="T17" fmla="*/ 5 h 59"/>
                <a:gd name="T18" fmla="*/ 7 w 54"/>
                <a:gd name="T19" fmla="*/ 4 h 59"/>
                <a:gd name="T20" fmla="*/ 6 w 54"/>
                <a:gd name="T21" fmla="*/ 1 h 59"/>
                <a:gd name="T22" fmla="*/ 5 w 54"/>
                <a:gd name="T23" fmla="*/ 7 h 59"/>
                <a:gd name="T24" fmla="*/ 4 w 54"/>
                <a:gd name="T25" fmla="*/ 7 h 59"/>
                <a:gd name="T26" fmla="*/ 2 w 54"/>
                <a:gd name="T27" fmla="*/ 5 h 59"/>
                <a:gd name="T28" fmla="*/ 1 w 54"/>
                <a:gd name="T29" fmla="*/ 3 h 59"/>
                <a:gd name="T30" fmla="*/ 2 w 54"/>
                <a:gd name="T31" fmla="*/ 1 h 59"/>
                <a:gd name="T32" fmla="*/ 2 w 54"/>
                <a:gd name="T33" fmla="*/ 1 h 59"/>
                <a:gd name="T34" fmla="*/ 3 w 54"/>
                <a:gd name="T35" fmla="*/ 1 h 59"/>
                <a:gd name="T36" fmla="*/ 5 w 54"/>
                <a:gd name="T37" fmla="*/ 1 h 59"/>
                <a:gd name="T38" fmla="*/ 5 w 54"/>
                <a:gd name="T39" fmla="*/ 4 h 59"/>
                <a:gd name="T40" fmla="*/ 5 w 54"/>
                <a:gd name="T41" fmla="*/ 7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4" h="59">
                  <a:moveTo>
                    <a:pt x="48" y="9"/>
                  </a:moveTo>
                  <a:cubicBezTo>
                    <a:pt x="43" y="3"/>
                    <a:pt x="36" y="0"/>
                    <a:pt x="27" y="0"/>
                  </a:cubicBezTo>
                  <a:cubicBezTo>
                    <a:pt x="23" y="0"/>
                    <a:pt x="18" y="1"/>
                    <a:pt x="14" y="3"/>
                  </a:cubicBezTo>
                  <a:cubicBezTo>
                    <a:pt x="10" y="6"/>
                    <a:pt x="7" y="9"/>
                    <a:pt x="4" y="14"/>
                  </a:cubicBezTo>
                  <a:cubicBezTo>
                    <a:pt x="2" y="20"/>
                    <a:pt x="0" y="25"/>
                    <a:pt x="0" y="30"/>
                  </a:cubicBezTo>
                  <a:cubicBezTo>
                    <a:pt x="0" y="37"/>
                    <a:pt x="3" y="43"/>
                    <a:pt x="7" y="49"/>
                  </a:cubicBezTo>
                  <a:cubicBezTo>
                    <a:pt x="12" y="55"/>
                    <a:pt x="18" y="59"/>
                    <a:pt x="27" y="59"/>
                  </a:cubicBezTo>
                  <a:cubicBezTo>
                    <a:pt x="32" y="59"/>
                    <a:pt x="37" y="57"/>
                    <a:pt x="41" y="55"/>
                  </a:cubicBezTo>
                  <a:cubicBezTo>
                    <a:pt x="45" y="52"/>
                    <a:pt x="48" y="48"/>
                    <a:pt x="51" y="43"/>
                  </a:cubicBezTo>
                  <a:cubicBezTo>
                    <a:pt x="53" y="38"/>
                    <a:pt x="54" y="33"/>
                    <a:pt x="54" y="28"/>
                  </a:cubicBezTo>
                  <a:cubicBezTo>
                    <a:pt x="54" y="21"/>
                    <a:pt x="52" y="15"/>
                    <a:pt x="48" y="9"/>
                  </a:cubicBezTo>
                  <a:moveTo>
                    <a:pt x="39" y="50"/>
                  </a:moveTo>
                  <a:cubicBezTo>
                    <a:pt x="37" y="53"/>
                    <a:pt x="33" y="54"/>
                    <a:pt x="29" y="54"/>
                  </a:cubicBezTo>
                  <a:cubicBezTo>
                    <a:pt x="24" y="54"/>
                    <a:pt x="20" y="51"/>
                    <a:pt x="17" y="46"/>
                  </a:cubicBezTo>
                  <a:cubicBezTo>
                    <a:pt x="13" y="40"/>
                    <a:pt x="12" y="33"/>
                    <a:pt x="12" y="25"/>
                  </a:cubicBezTo>
                  <a:cubicBezTo>
                    <a:pt x="12" y="20"/>
                    <a:pt x="12" y="15"/>
                    <a:pt x="14" y="12"/>
                  </a:cubicBezTo>
                  <a:cubicBezTo>
                    <a:pt x="15" y="9"/>
                    <a:pt x="17" y="7"/>
                    <a:pt x="19" y="5"/>
                  </a:cubicBezTo>
                  <a:cubicBezTo>
                    <a:pt x="21" y="4"/>
                    <a:pt x="23" y="4"/>
                    <a:pt x="26" y="4"/>
                  </a:cubicBezTo>
                  <a:cubicBezTo>
                    <a:pt x="30" y="4"/>
                    <a:pt x="34" y="6"/>
                    <a:pt x="37" y="9"/>
                  </a:cubicBezTo>
                  <a:cubicBezTo>
                    <a:pt x="41" y="15"/>
                    <a:pt x="43" y="23"/>
                    <a:pt x="43" y="33"/>
                  </a:cubicBezTo>
                  <a:cubicBezTo>
                    <a:pt x="43" y="41"/>
                    <a:pt x="42" y="46"/>
                    <a:pt x="39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" name="Freeform 26"/>
            <p:cNvSpPr>
              <a:spLocks noEditPoints="1"/>
            </p:cNvSpPr>
            <p:nvPr userDrawn="1"/>
          </p:nvSpPr>
          <p:spPr bwMode="auto">
            <a:xfrm>
              <a:off x="5853" y="4167"/>
              <a:ext cx="32" cy="35"/>
            </a:xfrm>
            <a:custGeom>
              <a:avLst/>
              <a:gdLst>
                <a:gd name="T0" fmla="*/ 6 w 53"/>
                <a:gd name="T1" fmla="*/ 1 h 59"/>
                <a:gd name="T2" fmla="*/ 4 w 53"/>
                <a:gd name="T3" fmla="*/ 0 h 59"/>
                <a:gd name="T4" fmla="*/ 2 w 53"/>
                <a:gd name="T5" fmla="*/ 1 h 59"/>
                <a:gd name="T6" fmla="*/ 1 w 53"/>
                <a:gd name="T7" fmla="*/ 2 h 59"/>
                <a:gd name="T8" fmla="*/ 0 w 53"/>
                <a:gd name="T9" fmla="*/ 4 h 59"/>
                <a:gd name="T10" fmla="*/ 1 w 53"/>
                <a:gd name="T11" fmla="*/ 6 h 59"/>
                <a:gd name="T12" fmla="*/ 4 w 53"/>
                <a:gd name="T13" fmla="*/ 7 h 59"/>
                <a:gd name="T14" fmla="*/ 5 w 53"/>
                <a:gd name="T15" fmla="*/ 7 h 59"/>
                <a:gd name="T16" fmla="*/ 7 w 53"/>
                <a:gd name="T17" fmla="*/ 5 h 59"/>
                <a:gd name="T18" fmla="*/ 7 w 53"/>
                <a:gd name="T19" fmla="*/ 4 h 59"/>
                <a:gd name="T20" fmla="*/ 6 w 53"/>
                <a:gd name="T21" fmla="*/ 1 h 59"/>
                <a:gd name="T22" fmla="*/ 5 w 53"/>
                <a:gd name="T23" fmla="*/ 7 h 59"/>
                <a:gd name="T24" fmla="*/ 4 w 53"/>
                <a:gd name="T25" fmla="*/ 7 h 59"/>
                <a:gd name="T26" fmla="*/ 2 w 53"/>
                <a:gd name="T27" fmla="*/ 5 h 59"/>
                <a:gd name="T28" fmla="*/ 1 w 53"/>
                <a:gd name="T29" fmla="*/ 3 h 59"/>
                <a:gd name="T30" fmla="*/ 2 w 53"/>
                <a:gd name="T31" fmla="*/ 2 h 59"/>
                <a:gd name="T32" fmla="*/ 2 w 53"/>
                <a:gd name="T33" fmla="*/ 1 h 59"/>
                <a:gd name="T34" fmla="*/ 3 w 53"/>
                <a:gd name="T35" fmla="*/ 1 h 59"/>
                <a:gd name="T36" fmla="*/ 5 w 53"/>
                <a:gd name="T37" fmla="*/ 1 h 59"/>
                <a:gd name="T38" fmla="*/ 5 w 53"/>
                <a:gd name="T39" fmla="*/ 4 h 59"/>
                <a:gd name="T40" fmla="*/ 5 w 53"/>
                <a:gd name="T41" fmla="*/ 7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3" h="59">
                  <a:moveTo>
                    <a:pt x="47" y="10"/>
                  </a:moveTo>
                  <a:cubicBezTo>
                    <a:pt x="42" y="3"/>
                    <a:pt x="35" y="0"/>
                    <a:pt x="27" y="0"/>
                  </a:cubicBezTo>
                  <a:cubicBezTo>
                    <a:pt x="22" y="0"/>
                    <a:pt x="18" y="1"/>
                    <a:pt x="13" y="4"/>
                  </a:cubicBezTo>
                  <a:cubicBezTo>
                    <a:pt x="9" y="6"/>
                    <a:pt x="6" y="10"/>
                    <a:pt x="3" y="15"/>
                  </a:cubicBezTo>
                  <a:cubicBezTo>
                    <a:pt x="1" y="20"/>
                    <a:pt x="0" y="25"/>
                    <a:pt x="0" y="30"/>
                  </a:cubicBezTo>
                  <a:cubicBezTo>
                    <a:pt x="0" y="37"/>
                    <a:pt x="2" y="44"/>
                    <a:pt x="6" y="49"/>
                  </a:cubicBezTo>
                  <a:cubicBezTo>
                    <a:pt x="11" y="56"/>
                    <a:pt x="18" y="59"/>
                    <a:pt x="26" y="59"/>
                  </a:cubicBezTo>
                  <a:cubicBezTo>
                    <a:pt x="31" y="59"/>
                    <a:pt x="36" y="58"/>
                    <a:pt x="40" y="55"/>
                  </a:cubicBezTo>
                  <a:cubicBezTo>
                    <a:pt x="44" y="53"/>
                    <a:pt x="47" y="49"/>
                    <a:pt x="50" y="44"/>
                  </a:cubicBezTo>
                  <a:cubicBezTo>
                    <a:pt x="52" y="39"/>
                    <a:pt x="53" y="34"/>
                    <a:pt x="53" y="29"/>
                  </a:cubicBezTo>
                  <a:cubicBezTo>
                    <a:pt x="53" y="22"/>
                    <a:pt x="51" y="15"/>
                    <a:pt x="47" y="10"/>
                  </a:cubicBezTo>
                  <a:moveTo>
                    <a:pt x="38" y="50"/>
                  </a:moveTo>
                  <a:cubicBezTo>
                    <a:pt x="36" y="53"/>
                    <a:pt x="32" y="55"/>
                    <a:pt x="29" y="55"/>
                  </a:cubicBezTo>
                  <a:cubicBezTo>
                    <a:pt x="23" y="55"/>
                    <a:pt x="19" y="52"/>
                    <a:pt x="16" y="46"/>
                  </a:cubicBezTo>
                  <a:cubicBezTo>
                    <a:pt x="13" y="40"/>
                    <a:pt x="11" y="33"/>
                    <a:pt x="11" y="25"/>
                  </a:cubicBezTo>
                  <a:cubicBezTo>
                    <a:pt x="11" y="20"/>
                    <a:pt x="12" y="16"/>
                    <a:pt x="13" y="13"/>
                  </a:cubicBezTo>
                  <a:cubicBezTo>
                    <a:pt x="14" y="10"/>
                    <a:pt x="16" y="7"/>
                    <a:pt x="18" y="6"/>
                  </a:cubicBezTo>
                  <a:cubicBezTo>
                    <a:pt x="20" y="5"/>
                    <a:pt x="23" y="4"/>
                    <a:pt x="25" y="4"/>
                  </a:cubicBezTo>
                  <a:cubicBezTo>
                    <a:pt x="29" y="4"/>
                    <a:pt x="33" y="6"/>
                    <a:pt x="36" y="10"/>
                  </a:cubicBezTo>
                  <a:cubicBezTo>
                    <a:pt x="40" y="16"/>
                    <a:pt x="42" y="23"/>
                    <a:pt x="42" y="33"/>
                  </a:cubicBezTo>
                  <a:cubicBezTo>
                    <a:pt x="42" y="41"/>
                    <a:pt x="41" y="47"/>
                    <a:pt x="38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" name="Freeform 27"/>
            <p:cNvSpPr>
              <a:spLocks/>
            </p:cNvSpPr>
            <p:nvPr userDrawn="1"/>
          </p:nvSpPr>
          <p:spPr bwMode="auto">
            <a:xfrm>
              <a:off x="5935" y="4088"/>
              <a:ext cx="17" cy="52"/>
            </a:xfrm>
            <a:custGeom>
              <a:avLst/>
              <a:gdLst>
                <a:gd name="T0" fmla="*/ 2 w 29"/>
                <a:gd name="T1" fmla="*/ 0 h 87"/>
                <a:gd name="T2" fmla="*/ 2 w 29"/>
                <a:gd name="T3" fmla="*/ 0 h 87"/>
                <a:gd name="T4" fmla="*/ 0 w 29"/>
                <a:gd name="T5" fmla="*/ 1 h 87"/>
                <a:gd name="T6" fmla="*/ 1 w 29"/>
                <a:gd name="T7" fmla="*/ 1 h 87"/>
                <a:gd name="T8" fmla="*/ 1 w 29"/>
                <a:gd name="T9" fmla="*/ 1 h 87"/>
                <a:gd name="T10" fmla="*/ 1 w 29"/>
                <a:gd name="T11" fmla="*/ 1 h 87"/>
                <a:gd name="T12" fmla="*/ 1 w 29"/>
                <a:gd name="T13" fmla="*/ 1 h 87"/>
                <a:gd name="T14" fmla="*/ 1 w 29"/>
                <a:gd name="T15" fmla="*/ 3 h 87"/>
                <a:gd name="T16" fmla="*/ 1 w 29"/>
                <a:gd name="T17" fmla="*/ 10 h 87"/>
                <a:gd name="T18" fmla="*/ 1 w 29"/>
                <a:gd name="T19" fmla="*/ 10 h 87"/>
                <a:gd name="T20" fmla="*/ 1 w 29"/>
                <a:gd name="T21" fmla="*/ 11 h 87"/>
                <a:gd name="T22" fmla="*/ 1 w 29"/>
                <a:gd name="T23" fmla="*/ 11 h 87"/>
                <a:gd name="T24" fmla="*/ 1 w 29"/>
                <a:gd name="T25" fmla="*/ 11 h 87"/>
                <a:gd name="T26" fmla="*/ 4 w 29"/>
                <a:gd name="T27" fmla="*/ 11 h 87"/>
                <a:gd name="T28" fmla="*/ 4 w 29"/>
                <a:gd name="T29" fmla="*/ 11 h 87"/>
                <a:gd name="T30" fmla="*/ 3 w 29"/>
                <a:gd name="T31" fmla="*/ 11 h 87"/>
                <a:gd name="T32" fmla="*/ 2 w 29"/>
                <a:gd name="T33" fmla="*/ 10 h 87"/>
                <a:gd name="T34" fmla="*/ 2 w 29"/>
                <a:gd name="T35" fmla="*/ 10 h 87"/>
                <a:gd name="T36" fmla="*/ 2 w 29"/>
                <a:gd name="T37" fmla="*/ 0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9" h="87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4"/>
                    <a:pt x="9" y="18"/>
                    <a:pt x="9" y="2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78"/>
                    <a:pt x="9" y="80"/>
                    <a:pt x="9" y="81"/>
                  </a:cubicBezTo>
                  <a:cubicBezTo>
                    <a:pt x="8" y="83"/>
                    <a:pt x="7" y="84"/>
                    <a:pt x="6" y="84"/>
                  </a:cubicBezTo>
                  <a:cubicBezTo>
                    <a:pt x="5" y="85"/>
                    <a:pt x="4" y="85"/>
                    <a:pt x="1" y="85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26" y="85"/>
                    <a:pt x="24" y="85"/>
                    <a:pt x="23" y="84"/>
                  </a:cubicBezTo>
                  <a:cubicBezTo>
                    <a:pt x="22" y="83"/>
                    <a:pt x="21" y="83"/>
                    <a:pt x="20" y="81"/>
                  </a:cubicBezTo>
                  <a:cubicBezTo>
                    <a:pt x="20" y="80"/>
                    <a:pt x="20" y="78"/>
                    <a:pt x="20" y="74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" name="Freeform 29"/>
            <p:cNvSpPr>
              <a:spLocks noEditPoints="1"/>
            </p:cNvSpPr>
            <p:nvPr userDrawn="1"/>
          </p:nvSpPr>
          <p:spPr bwMode="auto">
            <a:xfrm>
              <a:off x="5923" y="4167"/>
              <a:ext cx="35" cy="50"/>
            </a:xfrm>
            <a:custGeom>
              <a:avLst/>
              <a:gdLst>
                <a:gd name="T0" fmla="*/ 7 w 59"/>
                <a:gd name="T1" fmla="*/ 1 h 84"/>
                <a:gd name="T2" fmla="*/ 5 w 59"/>
                <a:gd name="T3" fmla="*/ 0 h 84"/>
                <a:gd name="T4" fmla="*/ 4 w 59"/>
                <a:gd name="T5" fmla="*/ 1 h 84"/>
                <a:gd name="T6" fmla="*/ 2 w 59"/>
                <a:gd name="T7" fmla="*/ 2 h 84"/>
                <a:gd name="T8" fmla="*/ 2 w 59"/>
                <a:gd name="T9" fmla="*/ 0 h 84"/>
                <a:gd name="T10" fmla="*/ 2 w 59"/>
                <a:gd name="T11" fmla="*/ 0 h 84"/>
                <a:gd name="T12" fmla="*/ 1 w 59"/>
                <a:gd name="T13" fmla="*/ 1 h 84"/>
                <a:gd name="T14" fmla="*/ 1 w 59"/>
                <a:gd name="T15" fmla="*/ 1 h 84"/>
                <a:gd name="T16" fmla="*/ 1 w 59"/>
                <a:gd name="T17" fmla="*/ 1 h 84"/>
                <a:gd name="T18" fmla="*/ 1 w 59"/>
                <a:gd name="T19" fmla="*/ 1 h 84"/>
                <a:gd name="T20" fmla="*/ 1 w 59"/>
                <a:gd name="T21" fmla="*/ 1 h 84"/>
                <a:gd name="T22" fmla="*/ 1 w 59"/>
                <a:gd name="T23" fmla="*/ 2 h 84"/>
                <a:gd name="T24" fmla="*/ 1 w 59"/>
                <a:gd name="T25" fmla="*/ 9 h 84"/>
                <a:gd name="T26" fmla="*/ 1 w 59"/>
                <a:gd name="T27" fmla="*/ 10 h 84"/>
                <a:gd name="T28" fmla="*/ 1 w 59"/>
                <a:gd name="T29" fmla="*/ 10 h 84"/>
                <a:gd name="T30" fmla="*/ 1 w 59"/>
                <a:gd name="T31" fmla="*/ 10 h 84"/>
                <a:gd name="T32" fmla="*/ 0 w 59"/>
                <a:gd name="T33" fmla="*/ 10 h 84"/>
                <a:gd name="T34" fmla="*/ 0 w 59"/>
                <a:gd name="T35" fmla="*/ 11 h 84"/>
                <a:gd name="T36" fmla="*/ 4 w 59"/>
                <a:gd name="T37" fmla="*/ 11 h 84"/>
                <a:gd name="T38" fmla="*/ 4 w 59"/>
                <a:gd name="T39" fmla="*/ 10 h 84"/>
                <a:gd name="T40" fmla="*/ 3 w 59"/>
                <a:gd name="T41" fmla="*/ 10 h 84"/>
                <a:gd name="T42" fmla="*/ 2 w 59"/>
                <a:gd name="T43" fmla="*/ 10 h 84"/>
                <a:gd name="T44" fmla="*/ 2 w 59"/>
                <a:gd name="T45" fmla="*/ 9 h 84"/>
                <a:gd name="T46" fmla="*/ 2 w 59"/>
                <a:gd name="T47" fmla="*/ 7 h 84"/>
                <a:gd name="T48" fmla="*/ 3 w 59"/>
                <a:gd name="T49" fmla="*/ 8 h 84"/>
                <a:gd name="T50" fmla="*/ 4 w 59"/>
                <a:gd name="T51" fmla="*/ 8 h 84"/>
                <a:gd name="T52" fmla="*/ 7 w 59"/>
                <a:gd name="T53" fmla="*/ 7 h 84"/>
                <a:gd name="T54" fmla="*/ 7 w 59"/>
                <a:gd name="T55" fmla="*/ 4 h 84"/>
                <a:gd name="T56" fmla="*/ 7 w 59"/>
                <a:gd name="T57" fmla="*/ 1 h 84"/>
                <a:gd name="T58" fmla="*/ 5 w 59"/>
                <a:gd name="T59" fmla="*/ 7 h 84"/>
                <a:gd name="T60" fmla="*/ 4 w 59"/>
                <a:gd name="T61" fmla="*/ 7 h 84"/>
                <a:gd name="T62" fmla="*/ 3 w 59"/>
                <a:gd name="T63" fmla="*/ 7 h 84"/>
                <a:gd name="T64" fmla="*/ 2 w 59"/>
                <a:gd name="T65" fmla="*/ 6 h 84"/>
                <a:gd name="T66" fmla="*/ 2 w 59"/>
                <a:gd name="T67" fmla="*/ 5 h 84"/>
                <a:gd name="T68" fmla="*/ 2 w 59"/>
                <a:gd name="T69" fmla="*/ 2 h 84"/>
                <a:gd name="T70" fmla="*/ 3 w 59"/>
                <a:gd name="T71" fmla="*/ 1 h 84"/>
                <a:gd name="T72" fmla="*/ 4 w 59"/>
                <a:gd name="T73" fmla="*/ 1 h 84"/>
                <a:gd name="T74" fmla="*/ 5 w 59"/>
                <a:gd name="T75" fmla="*/ 2 h 84"/>
                <a:gd name="T76" fmla="*/ 6 w 59"/>
                <a:gd name="T77" fmla="*/ 4 h 84"/>
                <a:gd name="T78" fmla="*/ 5 w 59"/>
                <a:gd name="T79" fmla="*/ 7 h 8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9" h="84">
                  <a:moveTo>
                    <a:pt x="52" y="7"/>
                  </a:moveTo>
                  <a:cubicBezTo>
                    <a:pt x="48" y="2"/>
                    <a:pt x="44" y="0"/>
                    <a:pt x="38" y="0"/>
                  </a:cubicBezTo>
                  <a:cubicBezTo>
                    <a:pt x="35" y="0"/>
                    <a:pt x="32" y="1"/>
                    <a:pt x="29" y="3"/>
                  </a:cubicBezTo>
                  <a:cubicBezTo>
                    <a:pt x="26" y="5"/>
                    <a:pt x="23" y="9"/>
                    <a:pt x="20" y="1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9" y="10"/>
                    <a:pt x="9" y="10"/>
                    <a:pt x="10" y="11"/>
                  </a:cubicBezTo>
                  <a:cubicBezTo>
                    <a:pt x="10" y="12"/>
                    <a:pt x="10" y="15"/>
                    <a:pt x="10" y="18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5"/>
                    <a:pt x="10" y="78"/>
                    <a:pt x="9" y="79"/>
                  </a:cubicBezTo>
                  <a:cubicBezTo>
                    <a:pt x="9" y="80"/>
                    <a:pt x="8" y="80"/>
                    <a:pt x="8" y="81"/>
                  </a:cubicBezTo>
                  <a:cubicBezTo>
                    <a:pt x="6" y="82"/>
                    <a:pt x="4" y="82"/>
                    <a:pt x="2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7" y="82"/>
                    <a:pt x="24" y="82"/>
                    <a:pt x="23" y="81"/>
                  </a:cubicBezTo>
                  <a:cubicBezTo>
                    <a:pt x="22" y="81"/>
                    <a:pt x="21" y="80"/>
                    <a:pt x="21" y="79"/>
                  </a:cubicBezTo>
                  <a:cubicBezTo>
                    <a:pt x="20" y="78"/>
                    <a:pt x="20" y="75"/>
                    <a:pt x="20" y="71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2" y="56"/>
                    <a:pt x="24" y="57"/>
                    <a:pt x="26" y="58"/>
                  </a:cubicBezTo>
                  <a:cubicBezTo>
                    <a:pt x="28" y="59"/>
                    <a:pt x="30" y="59"/>
                    <a:pt x="33" y="59"/>
                  </a:cubicBezTo>
                  <a:cubicBezTo>
                    <a:pt x="40" y="59"/>
                    <a:pt x="46" y="57"/>
                    <a:pt x="51" y="52"/>
                  </a:cubicBezTo>
                  <a:cubicBezTo>
                    <a:pt x="56" y="45"/>
                    <a:pt x="59" y="37"/>
                    <a:pt x="59" y="28"/>
                  </a:cubicBezTo>
                  <a:cubicBezTo>
                    <a:pt x="59" y="19"/>
                    <a:pt x="57" y="12"/>
                    <a:pt x="52" y="7"/>
                  </a:cubicBezTo>
                  <a:moveTo>
                    <a:pt x="43" y="51"/>
                  </a:moveTo>
                  <a:cubicBezTo>
                    <a:pt x="41" y="54"/>
                    <a:pt x="37" y="56"/>
                    <a:pt x="33" y="56"/>
                  </a:cubicBezTo>
                  <a:cubicBezTo>
                    <a:pt x="30" y="56"/>
                    <a:pt x="27" y="55"/>
                    <a:pt x="25" y="53"/>
                  </a:cubicBezTo>
                  <a:cubicBezTo>
                    <a:pt x="23" y="51"/>
                    <a:pt x="21" y="49"/>
                    <a:pt x="21" y="47"/>
                  </a:cubicBezTo>
                  <a:cubicBezTo>
                    <a:pt x="20" y="45"/>
                    <a:pt x="20" y="42"/>
                    <a:pt x="20" y="38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4" y="13"/>
                    <a:pt x="26" y="11"/>
                    <a:pt x="27" y="11"/>
                  </a:cubicBezTo>
                  <a:cubicBezTo>
                    <a:pt x="29" y="10"/>
                    <a:pt x="31" y="9"/>
                    <a:pt x="33" y="9"/>
                  </a:cubicBezTo>
                  <a:cubicBezTo>
                    <a:pt x="37" y="9"/>
                    <a:pt x="40" y="11"/>
                    <a:pt x="42" y="14"/>
                  </a:cubicBezTo>
                  <a:cubicBezTo>
                    <a:pt x="46" y="18"/>
                    <a:pt x="48" y="25"/>
                    <a:pt x="48" y="33"/>
                  </a:cubicBezTo>
                  <a:cubicBezTo>
                    <a:pt x="48" y="41"/>
                    <a:pt x="46" y="47"/>
                    <a:pt x="43" y="5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7" name="Freeform 30"/>
            <p:cNvSpPr>
              <a:spLocks noEditPoints="1"/>
            </p:cNvSpPr>
            <p:nvPr userDrawn="1"/>
          </p:nvSpPr>
          <p:spPr bwMode="auto">
            <a:xfrm>
              <a:off x="6034" y="4106"/>
              <a:ext cx="33" cy="50"/>
            </a:xfrm>
            <a:custGeom>
              <a:avLst/>
              <a:gdLst>
                <a:gd name="T0" fmla="*/ 6 w 56"/>
                <a:gd name="T1" fmla="*/ 1 h 84"/>
                <a:gd name="T2" fmla="*/ 6 w 56"/>
                <a:gd name="T3" fmla="*/ 1 h 84"/>
                <a:gd name="T4" fmla="*/ 6 w 56"/>
                <a:gd name="T5" fmla="*/ 1 h 84"/>
                <a:gd name="T6" fmla="*/ 6 w 56"/>
                <a:gd name="T7" fmla="*/ 1 h 84"/>
                <a:gd name="T8" fmla="*/ 6 w 56"/>
                <a:gd name="T9" fmla="*/ 1 h 84"/>
                <a:gd name="T10" fmla="*/ 6 w 56"/>
                <a:gd name="T11" fmla="*/ 1 h 84"/>
                <a:gd name="T12" fmla="*/ 5 w 56"/>
                <a:gd name="T13" fmla="*/ 1 h 84"/>
                <a:gd name="T14" fmla="*/ 3 w 56"/>
                <a:gd name="T15" fmla="*/ 0 h 84"/>
                <a:gd name="T16" fmla="*/ 1 w 56"/>
                <a:gd name="T17" fmla="*/ 1 h 84"/>
                <a:gd name="T18" fmla="*/ 1 w 56"/>
                <a:gd name="T19" fmla="*/ 2 h 84"/>
                <a:gd name="T20" fmla="*/ 1 w 56"/>
                <a:gd name="T21" fmla="*/ 4 h 84"/>
                <a:gd name="T22" fmla="*/ 2 w 56"/>
                <a:gd name="T23" fmla="*/ 5 h 84"/>
                <a:gd name="T24" fmla="*/ 1 w 56"/>
                <a:gd name="T25" fmla="*/ 6 h 84"/>
                <a:gd name="T26" fmla="*/ 1 w 56"/>
                <a:gd name="T27" fmla="*/ 7 h 84"/>
                <a:gd name="T28" fmla="*/ 1 w 56"/>
                <a:gd name="T29" fmla="*/ 7 h 84"/>
                <a:gd name="T30" fmla="*/ 1 w 56"/>
                <a:gd name="T31" fmla="*/ 7 h 84"/>
                <a:gd name="T32" fmla="*/ 1 w 56"/>
                <a:gd name="T33" fmla="*/ 8 h 84"/>
                <a:gd name="T34" fmla="*/ 1 w 56"/>
                <a:gd name="T35" fmla="*/ 8 h 84"/>
                <a:gd name="T36" fmla="*/ 0 w 56"/>
                <a:gd name="T37" fmla="*/ 9 h 84"/>
                <a:gd name="T38" fmla="*/ 1 w 56"/>
                <a:gd name="T39" fmla="*/ 10 h 84"/>
                <a:gd name="T40" fmla="*/ 3 w 56"/>
                <a:gd name="T41" fmla="*/ 11 h 84"/>
                <a:gd name="T42" fmla="*/ 6 w 56"/>
                <a:gd name="T43" fmla="*/ 10 h 84"/>
                <a:gd name="T44" fmla="*/ 6 w 56"/>
                <a:gd name="T45" fmla="*/ 8 h 84"/>
                <a:gd name="T46" fmla="*/ 6 w 56"/>
                <a:gd name="T47" fmla="*/ 7 h 84"/>
                <a:gd name="T48" fmla="*/ 5 w 56"/>
                <a:gd name="T49" fmla="*/ 7 h 84"/>
                <a:gd name="T50" fmla="*/ 3 w 56"/>
                <a:gd name="T51" fmla="*/ 6 h 84"/>
                <a:gd name="T52" fmla="*/ 2 w 56"/>
                <a:gd name="T53" fmla="*/ 6 h 84"/>
                <a:gd name="T54" fmla="*/ 2 w 56"/>
                <a:gd name="T55" fmla="*/ 6 h 84"/>
                <a:gd name="T56" fmla="*/ 2 w 56"/>
                <a:gd name="T57" fmla="*/ 6 h 84"/>
                <a:gd name="T58" fmla="*/ 2 w 56"/>
                <a:gd name="T59" fmla="*/ 5 h 84"/>
                <a:gd name="T60" fmla="*/ 2 w 56"/>
                <a:gd name="T61" fmla="*/ 5 h 84"/>
                <a:gd name="T62" fmla="*/ 3 w 56"/>
                <a:gd name="T63" fmla="*/ 5 h 84"/>
                <a:gd name="T64" fmla="*/ 5 w 56"/>
                <a:gd name="T65" fmla="*/ 4 h 84"/>
                <a:gd name="T66" fmla="*/ 6 w 56"/>
                <a:gd name="T67" fmla="*/ 2 h 84"/>
                <a:gd name="T68" fmla="*/ 5 w 56"/>
                <a:gd name="T69" fmla="*/ 1 h 84"/>
                <a:gd name="T70" fmla="*/ 6 w 56"/>
                <a:gd name="T71" fmla="*/ 1 h 84"/>
                <a:gd name="T72" fmla="*/ 6 w 56"/>
                <a:gd name="T73" fmla="*/ 1 h 84"/>
                <a:gd name="T74" fmla="*/ 2 w 56"/>
                <a:gd name="T75" fmla="*/ 7 h 84"/>
                <a:gd name="T76" fmla="*/ 4 w 56"/>
                <a:gd name="T77" fmla="*/ 8 h 84"/>
                <a:gd name="T78" fmla="*/ 6 w 56"/>
                <a:gd name="T79" fmla="*/ 8 h 84"/>
                <a:gd name="T80" fmla="*/ 6 w 56"/>
                <a:gd name="T81" fmla="*/ 8 h 84"/>
                <a:gd name="T82" fmla="*/ 5 w 56"/>
                <a:gd name="T83" fmla="*/ 9 h 84"/>
                <a:gd name="T84" fmla="*/ 4 w 56"/>
                <a:gd name="T85" fmla="*/ 10 h 84"/>
                <a:gd name="T86" fmla="*/ 1 w 56"/>
                <a:gd name="T87" fmla="*/ 9 h 84"/>
                <a:gd name="T88" fmla="*/ 1 w 56"/>
                <a:gd name="T89" fmla="*/ 8 h 84"/>
                <a:gd name="T90" fmla="*/ 1 w 56"/>
                <a:gd name="T91" fmla="*/ 8 h 84"/>
                <a:gd name="T92" fmla="*/ 2 w 56"/>
                <a:gd name="T93" fmla="*/ 7 h 84"/>
                <a:gd name="T94" fmla="*/ 4 w 56"/>
                <a:gd name="T95" fmla="*/ 4 h 84"/>
                <a:gd name="T96" fmla="*/ 3 w 56"/>
                <a:gd name="T97" fmla="*/ 5 h 84"/>
                <a:gd name="T98" fmla="*/ 2 w 56"/>
                <a:gd name="T99" fmla="*/ 4 h 84"/>
                <a:gd name="T100" fmla="*/ 2 w 56"/>
                <a:gd name="T101" fmla="*/ 2 h 84"/>
                <a:gd name="T102" fmla="*/ 2 w 56"/>
                <a:gd name="T103" fmla="*/ 1 h 84"/>
                <a:gd name="T104" fmla="*/ 3 w 56"/>
                <a:gd name="T105" fmla="*/ 1 h 84"/>
                <a:gd name="T106" fmla="*/ 4 w 56"/>
                <a:gd name="T107" fmla="*/ 1 h 84"/>
                <a:gd name="T108" fmla="*/ 5 w 56"/>
                <a:gd name="T109" fmla="*/ 3 h 84"/>
                <a:gd name="T110" fmla="*/ 4 w 56"/>
                <a:gd name="T111" fmla="*/ 4 h 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6" h="84">
                  <a:moveTo>
                    <a:pt x="55" y="9"/>
                  </a:moveTo>
                  <a:cubicBezTo>
                    <a:pt x="56" y="9"/>
                    <a:pt x="56" y="9"/>
                    <a:pt x="56" y="8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6" y="5"/>
                    <a:pt x="56" y="5"/>
                    <a:pt x="56" y="4"/>
                  </a:cubicBezTo>
                  <a:cubicBezTo>
                    <a:pt x="56" y="4"/>
                    <a:pt x="56" y="4"/>
                    <a:pt x="55" y="4"/>
                  </a:cubicBezTo>
                  <a:cubicBezTo>
                    <a:pt x="55" y="4"/>
                    <a:pt x="54" y="4"/>
                    <a:pt x="52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7" y="1"/>
                    <a:pt x="32" y="0"/>
                    <a:pt x="27" y="0"/>
                  </a:cubicBezTo>
                  <a:cubicBezTo>
                    <a:pt x="20" y="0"/>
                    <a:pt x="15" y="2"/>
                    <a:pt x="11" y="6"/>
                  </a:cubicBezTo>
                  <a:cubicBezTo>
                    <a:pt x="6" y="10"/>
                    <a:pt x="4" y="14"/>
                    <a:pt x="4" y="20"/>
                  </a:cubicBezTo>
                  <a:cubicBezTo>
                    <a:pt x="4" y="23"/>
                    <a:pt x="5" y="27"/>
                    <a:pt x="7" y="30"/>
                  </a:cubicBezTo>
                  <a:cubicBezTo>
                    <a:pt x="9" y="33"/>
                    <a:pt x="12" y="35"/>
                    <a:pt x="15" y="37"/>
                  </a:cubicBezTo>
                  <a:cubicBezTo>
                    <a:pt x="11" y="40"/>
                    <a:pt x="8" y="43"/>
                    <a:pt x="7" y="45"/>
                  </a:cubicBezTo>
                  <a:cubicBezTo>
                    <a:pt x="6" y="47"/>
                    <a:pt x="5" y="48"/>
                    <a:pt x="5" y="50"/>
                  </a:cubicBezTo>
                  <a:cubicBezTo>
                    <a:pt x="5" y="51"/>
                    <a:pt x="6" y="52"/>
                    <a:pt x="7" y="53"/>
                  </a:cubicBezTo>
                  <a:cubicBezTo>
                    <a:pt x="7" y="54"/>
                    <a:pt x="9" y="55"/>
                    <a:pt x="11" y="57"/>
                  </a:cubicBezTo>
                  <a:cubicBezTo>
                    <a:pt x="7" y="61"/>
                    <a:pt x="5" y="63"/>
                    <a:pt x="5" y="63"/>
                  </a:cubicBezTo>
                  <a:cubicBezTo>
                    <a:pt x="3" y="66"/>
                    <a:pt x="1" y="68"/>
                    <a:pt x="1" y="69"/>
                  </a:cubicBezTo>
                  <a:cubicBezTo>
                    <a:pt x="0" y="70"/>
                    <a:pt x="0" y="71"/>
                    <a:pt x="0" y="72"/>
                  </a:cubicBezTo>
                  <a:cubicBezTo>
                    <a:pt x="0" y="75"/>
                    <a:pt x="1" y="77"/>
                    <a:pt x="4" y="79"/>
                  </a:cubicBezTo>
                  <a:cubicBezTo>
                    <a:pt x="10" y="82"/>
                    <a:pt x="16" y="84"/>
                    <a:pt x="24" y="84"/>
                  </a:cubicBezTo>
                  <a:cubicBezTo>
                    <a:pt x="34" y="84"/>
                    <a:pt x="43" y="81"/>
                    <a:pt x="49" y="75"/>
                  </a:cubicBezTo>
                  <a:cubicBezTo>
                    <a:pt x="53" y="71"/>
                    <a:pt x="55" y="67"/>
                    <a:pt x="55" y="62"/>
                  </a:cubicBezTo>
                  <a:cubicBezTo>
                    <a:pt x="55" y="59"/>
                    <a:pt x="54" y="56"/>
                    <a:pt x="52" y="54"/>
                  </a:cubicBezTo>
                  <a:cubicBezTo>
                    <a:pt x="50" y="51"/>
                    <a:pt x="47" y="50"/>
                    <a:pt x="43" y="50"/>
                  </a:cubicBezTo>
                  <a:cubicBezTo>
                    <a:pt x="41" y="49"/>
                    <a:pt x="35" y="49"/>
                    <a:pt x="27" y="49"/>
                  </a:cubicBezTo>
                  <a:cubicBezTo>
                    <a:pt x="22" y="49"/>
                    <a:pt x="19" y="48"/>
                    <a:pt x="18" y="48"/>
                  </a:cubicBezTo>
                  <a:cubicBezTo>
                    <a:pt x="16" y="48"/>
                    <a:pt x="15" y="48"/>
                    <a:pt x="14" y="47"/>
                  </a:cubicBezTo>
                  <a:cubicBezTo>
                    <a:pt x="14" y="46"/>
                    <a:pt x="13" y="46"/>
                    <a:pt x="13" y="45"/>
                  </a:cubicBezTo>
                  <a:cubicBezTo>
                    <a:pt x="13" y="44"/>
                    <a:pt x="14" y="43"/>
                    <a:pt x="14" y="42"/>
                  </a:cubicBezTo>
                  <a:cubicBezTo>
                    <a:pt x="15" y="41"/>
                    <a:pt x="16" y="39"/>
                    <a:pt x="18" y="38"/>
                  </a:cubicBezTo>
                  <a:cubicBezTo>
                    <a:pt x="21" y="39"/>
                    <a:pt x="24" y="39"/>
                    <a:pt x="26" y="39"/>
                  </a:cubicBezTo>
                  <a:cubicBezTo>
                    <a:pt x="33" y="39"/>
                    <a:pt x="38" y="37"/>
                    <a:pt x="42" y="34"/>
                  </a:cubicBezTo>
                  <a:cubicBezTo>
                    <a:pt x="46" y="30"/>
                    <a:pt x="48" y="25"/>
                    <a:pt x="48" y="20"/>
                  </a:cubicBezTo>
                  <a:cubicBezTo>
                    <a:pt x="48" y="16"/>
                    <a:pt x="47" y="12"/>
                    <a:pt x="45" y="9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4" y="9"/>
                    <a:pt x="55" y="9"/>
                    <a:pt x="55" y="9"/>
                  </a:cubicBezTo>
                  <a:moveTo>
                    <a:pt x="14" y="57"/>
                  </a:moveTo>
                  <a:cubicBezTo>
                    <a:pt x="19" y="58"/>
                    <a:pt x="26" y="58"/>
                    <a:pt x="35" y="58"/>
                  </a:cubicBezTo>
                  <a:cubicBezTo>
                    <a:pt x="42" y="59"/>
                    <a:pt x="46" y="59"/>
                    <a:pt x="48" y="60"/>
                  </a:cubicBezTo>
                  <a:cubicBezTo>
                    <a:pt x="50" y="61"/>
                    <a:pt x="51" y="62"/>
                    <a:pt x="51" y="65"/>
                  </a:cubicBezTo>
                  <a:cubicBezTo>
                    <a:pt x="51" y="67"/>
                    <a:pt x="49" y="70"/>
                    <a:pt x="46" y="73"/>
                  </a:cubicBezTo>
                  <a:cubicBezTo>
                    <a:pt x="42" y="75"/>
                    <a:pt x="37" y="77"/>
                    <a:pt x="30" y="77"/>
                  </a:cubicBezTo>
                  <a:cubicBezTo>
                    <a:pt x="22" y="77"/>
                    <a:pt x="16" y="75"/>
                    <a:pt x="12" y="73"/>
                  </a:cubicBezTo>
                  <a:cubicBezTo>
                    <a:pt x="10" y="71"/>
                    <a:pt x="9" y="70"/>
                    <a:pt x="9" y="68"/>
                  </a:cubicBezTo>
                  <a:cubicBezTo>
                    <a:pt x="9" y="66"/>
                    <a:pt x="9" y="65"/>
                    <a:pt x="10" y="63"/>
                  </a:cubicBezTo>
                  <a:cubicBezTo>
                    <a:pt x="11" y="61"/>
                    <a:pt x="12" y="59"/>
                    <a:pt x="14" y="57"/>
                  </a:cubicBezTo>
                  <a:moveTo>
                    <a:pt x="35" y="33"/>
                  </a:moveTo>
                  <a:cubicBezTo>
                    <a:pt x="33" y="35"/>
                    <a:pt x="30" y="36"/>
                    <a:pt x="27" y="36"/>
                  </a:cubicBezTo>
                  <a:cubicBezTo>
                    <a:pt x="24" y="36"/>
                    <a:pt x="21" y="35"/>
                    <a:pt x="19" y="32"/>
                  </a:cubicBezTo>
                  <a:cubicBezTo>
                    <a:pt x="16" y="29"/>
                    <a:pt x="15" y="24"/>
                    <a:pt x="15" y="17"/>
                  </a:cubicBezTo>
                  <a:cubicBezTo>
                    <a:pt x="15" y="12"/>
                    <a:pt x="16" y="9"/>
                    <a:pt x="18" y="6"/>
                  </a:cubicBezTo>
                  <a:cubicBezTo>
                    <a:pt x="20" y="4"/>
                    <a:pt x="23" y="3"/>
                    <a:pt x="26" y="3"/>
                  </a:cubicBezTo>
                  <a:cubicBezTo>
                    <a:pt x="29" y="3"/>
                    <a:pt x="31" y="4"/>
                    <a:pt x="34" y="7"/>
                  </a:cubicBezTo>
                  <a:cubicBezTo>
                    <a:pt x="36" y="10"/>
                    <a:pt x="38" y="15"/>
                    <a:pt x="38" y="22"/>
                  </a:cubicBezTo>
                  <a:cubicBezTo>
                    <a:pt x="38" y="27"/>
                    <a:pt x="37" y="30"/>
                    <a:pt x="35" y="33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8" name="Freeform 31"/>
            <p:cNvSpPr>
              <a:spLocks/>
            </p:cNvSpPr>
            <p:nvPr userDrawn="1"/>
          </p:nvSpPr>
          <p:spPr bwMode="auto">
            <a:xfrm>
              <a:off x="5977" y="4106"/>
              <a:ext cx="17" cy="34"/>
            </a:xfrm>
            <a:custGeom>
              <a:avLst/>
              <a:gdLst>
                <a:gd name="T0" fmla="*/ 2 w 28"/>
                <a:gd name="T1" fmla="*/ 0 h 57"/>
                <a:gd name="T2" fmla="*/ 2 w 28"/>
                <a:gd name="T3" fmla="*/ 0 h 57"/>
                <a:gd name="T4" fmla="*/ 0 w 28"/>
                <a:gd name="T5" fmla="*/ 1 h 57"/>
                <a:gd name="T6" fmla="*/ 1 w 28"/>
                <a:gd name="T7" fmla="*/ 1 h 57"/>
                <a:gd name="T8" fmla="*/ 1 w 28"/>
                <a:gd name="T9" fmla="*/ 1 h 57"/>
                <a:gd name="T10" fmla="*/ 1 w 28"/>
                <a:gd name="T11" fmla="*/ 1 h 57"/>
                <a:gd name="T12" fmla="*/ 1 w 28"/>
                <a:gd name="T13" fmla="*/ 1 h 57"/>
                <a:gd name="T14" fmla="*/ 1 w 28"/>
                <a:gd name="T15" fmla="*/ 3 h 57"/>
                <a:gd name="T16" fmla="*/ 1 w 28"/>
                <a:gd name="T17" fmla="*/ 6 h 57"/>
                <a:gd name="T18" fmla="*/ 1 w 28"/>
                <a:gd name="T19" fmla="*/ 7 h 57"/>
                <a:gd name="T20" fmla="*/ 1 w 28"/>
                <a:gd name="T21" fmla="*/ 7 h 57"/>
                <a:gd name="T22" fmla="*/ 1 w 28"/>
                <a:gd name="T23" fmla="*/ 7 h 57"/>
                <a:gd name="T24" fmla="*/ 1 w 28"/>
                <a:gd name="T25" fmla="*/ 7 h 57"/>
                <a:gd name="T26" fmla="*/ 4 w 28"/>
                <a:gd name="T27" fmla="*/ 7 h 57"/>
                <a:gd name="T28" fmla="*/ 4 w 28"/>
                <a:gd name="T29" fmla="*/ 7 h 57"/>
                <a:gd name="T30" fmla="*/ 3 w 28"/>
                <a:gd name="T31" fmla="*/ 7 h 57"/>
                <a:gd name="T32" fmla="*/ 2 w 28"/>
                <a:gd name="T33" fmla="*/ 7 h 57"/>
                <a:gd name="T34" fmla="*/ 2 w 28"/>
                <a:gd name="T35" fmla="*/ 6 h 57"/>
                <a:gd name="T36" fmla="*/ 2 w 28"/>
                <a:gd name="T37" fmla="*/ 0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" h="57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8"/>
                    <a:pt x="4" y="8"/>
                    <a:pt x="5" y="8"/>
                  </a:cubicBezTo>
                  <a:cubicBezTo>
                    <a:pt x="6" y="8"/>
                    <a:pt x="7" y="8"/>
                    <a:pt x="7" y="8"/>
                  </a:cubicBezTo>
                  <a:cubicBezTo>
                    <a:pt x="8" y="9"/>
                    <a:pt x="8" y="10"/>
                    <a:pt x="9" y="11"/>
                  </a:cubicBezTo>
                  <a:cubicBezTo>
                    <a:pt x="9" y="13"/>
                    <a:pt x="9" y="17"/>
                    <a:pt x="9" y="23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48"/>
                    <a:pt x="9" y="50"/>
                    <a:pt x="8" y="51"/>
                  </a:cubicBezTo>
                  <a:cubicBezTo>
                    <a:pt x="8" y="53"/>
                    <a:pt x="7" y="54"/>
                    <a:pt x="6" y="54"/>
                  </a:cubicBezTo>
                  <a:cubicBezTo>
                    <a:pt x="5" y="55"/>
                    <a:pt x="3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8" y="57"/>
                    <a:pt x="28" y="57"/>
                    <a:pt x="28" y="57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25" y="55"/>
                    <a:pt x="23" y="55"/>
                    <a:pt x="22" y="54"/>
                  </a:cubicBezTo>
                  <a:cubicBezTo>
                    <a:pt x="21" y="53"/>
                    <a:pt x="21" y="53"/>
                    <a:pt x="20" y="51"/>
                  </a:cubicBezTo>
                  <a:cubicBezTo>
                    <a:pt x="20" y="50"/>
                    <a:pt x="19" y="48"/>
                    <a:pt x="19" y="44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9" name="Freeform 32"/>
            <p:cNvSpPr>
              <a:spLocks/>
            </p:cNvSpPr>
            <p:nvPr userDrawn="1"/>
          </p:nvSpPr>
          <p:spPr bwMode="auto">
            <a:xfrm>
              <a:off x="5982" y="4091"/>
              <a:ext cx="7" cy="7"/>
            </a:xfrm>
            <a:custGeom>
              <a:avLst/>
              <a:gdLst>
                <a:gd name="T0" fmla="*/ 1 w 12"/>
                <a:gd name="T1" fmla="*/ 0 h 12"/>
                <a:gd name="T2" fmla="*/ 1 w 12"/>
                <a:gd name="T3" fmla="*/ 1 h 12"/>
                <a:gd name="T4" fmla="*/ 0 w 12"/>
                <a:gd name="T5" fmla="*/ 1 h 12"/>
                <a:gd name="T6" fmla="*/ 1 w 12"/>
                <a:gd name="T7" fmla="*/ 1 h 12"/>
                <a:gd name="T8" fmla="*/ 1 w 12"/>
                <a:gd name="T9" fmla="*/ 1 h 12"/>
                <a:gd name="T10" fmla="*/ 1 w 12"/>
                <a:gd name="T11" fmla="*/ 1 h 12"/>
                <a:gd name="T12" fmla="*/ 1 w 12"/>
                <a:gd name="T13" fmla="*/ 1 h 12"/>
                <a:gd name="T14" fmla="*/ 1 w 12"/>
                <a:gd name="T15" fmla="*/ 1 h 12"/>
                <a:gd name="T16" fmla="*/ 1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5" y="0"/>
                    <a:pt x="3" y="1"/>
                    <a:pt x="2" y="2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8"/>
                    <a:pt x="1" y="9"/>
                    <a:pt x="2" y="10"/>
                  </a:cubicBezTo>
                  <a:cubicBezTo>
                    <a:pt x="3" y="12"/>
                    <a:pt x="5" y="12"/>
                    <a:pt x="6" y="12"/>
                  </a:cubicBezTo>
                  <a:cubicBezTo>
                    <a:pt x="8" y="12"/>
                    <a:pt x="9" y="12"/>
                    <a:pt x="11" y="10"/>
                  </a:cubicBezTo>
                  <a:cubicBezTo>
                    <a:pt x="12" y="9"/>
                    <a:pt x="12" y="8"/>
                    <a:pt x="12" y="6"/>
                  </a:cubicBezTo>
                  <a:cubicBezTo>
                    <a:pt x="12" y="4"/>
                    <a:pt x="12" y="3"/>
                    <a:pt x="11" y="2"/>
                  </a:cubicBezTo>
                  <a:cubicBezTo>
                    <a:pt x="9" y="1"/>
                    <a:pt x="8" y="0"/>
                    <a:pt x="6" y="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20316" y="1254125"/>
            <a:ext cx="5420457" cy="26732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4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20316" y="3984575"/>
            <a:ext cx="5420457" cy="2205088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 sz="2300">
                <a:solidFill>
                  <a:srgbClr val="293947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3922471039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285749"/>
            <a:ext cx="9144000" cy="6572251"/>
            <a:chOff x="0" y="285748"/>
            <a:chExt cx="9906000" cy="6572252"/>
          </a:xfrm>
        </p:grpSpPr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285748"/>
              <a:ext cx="9906000" cy="60499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265113" y="285755"/>
            <a:ext cx="8659812" cy="6022975"/>
          </a:xfrm>
          <a:prstGeom prst="rect">
            <a:avLst/>
          </a:prstGeom>
          <a:solidFill>
            <a:srgbClr val="293947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494089" y="285755"/>
            <a:ext cx="5430837" cy="632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11" name="Straight Connector 12"/>
          <p:cNvCxnSpPr>
            <a:cxnSpLocks noChangeShapeType="1"/>
          </p:cNvCxnSpPr>
          <p:nvPr userDrawn="1"/>
        </p:nvCxnSpPr>
        <p:spPr bwMode="auto">
          <a:xfrm>
            <a:off x="4695825" y="3956051"/>
            <a:ext cx="4229100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\\Londss101\des-uk\DS1\RRU\JOBS\LIBRARY\DSP01700 - DSP01799\DSP01795 Brand 2012\DSP01795-18 Brand Campaign PPTWord\documents\Word template\New_logo\PAiD-2013-logotype-MASTER_cmyk_red+grey_large.emf"/>
          <p:cNvPicPr>
            <a:picLocks noChangeAspect="1" noChangeArrowheads="1"/>
          </p:cNvPicPr>
          <p:nvPr userDrawn="1"/>
        </p:nvPicPr>
        <p:blipFill>
          <a:blip r:embed="rId2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50" y="615954"/>
            <a:ext cx="1398588" cy="387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91055" y="1254133"/>
            <a:ext cx="3819245" cy="265423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31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91051" y="4032183"/>
            <a:ext cx="3819246" cy="215748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65235" y="285757"/>
            <a:ext cx="3228242" cy="6022975"/>
          </a:xfrm>
          <a:solidFill>
            <a:srgbClr val="293947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73800012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285749"/>
            <a:ext cx="9144000" cy="6572251"/>
            <a:chOff x="0" y="285748"/>
            <a:chExt cx="9906000" cy="6572252"/>
          </a:xfrm>
        </p:grpSpPr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285748"/>
              <a:ext cx="9906000" cy="60499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265113" y="285755"/>
            <a:ext cx="8659812" cy="6022975"/>
          </a:xfrm>
          <a:prstGeom prst="rect">
            <a:avLst/>
          </a:prstGeom>
          <a:solidFill>
            <a:srgbClr val="3876BE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494089" y="285755"/>
            <a:ext cx="5430837" cy="632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11" name="Straight Connector 12"/>
          <p:cNvCxnSpPr>
            <a:cxnSpLocks noChangeShapeType="1"/>
          </p:cNvCxnSpPr>
          <p:nvPr userDrawn="1"/>
        </p:nvCxnSpPr>
        <p:spPr bwMode="auto">
          <a:xfrm>
            <a:off x="4695825" y="3956051"/>
            <a:ext cx="4229100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\\Londss101\des-uk\DS1\RRU\JOBS\LIBRARY\DSP01700 - DSP01799\DSP01795 Brand 2012\DSP01795-18 Brand Campaign PPTWord\documents\Word template\New_logo\PAiD-2013-logotype-MASTER_cmyk_red+grey_large.emf"/>
          <p:cNvPicPr>
            <a:picLocks noChangeAspect="1" noChangeArrowheads="1"/>
          </p:cNvPicPr>
          <p:nvPr userDrawn="1"/>
        </p:nvPicPr>
        <p:blipFill>
          <a:blip r:embed="rId2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50" y="615954"/>
            <a:ext cx="1398588" cy="387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91055" y="1254133"/>
            <a:ext cx="3819245" cy="265423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31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91051" y="4032183"/>
            <a:ext cx="3819246" cy="215748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65235" y="285757"/>
            <a:ext cx="3228242" cy="6022975"/>
          </a:xfrm>
          <a:solidFill>
            <a:srgbClr val="3876BE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45707075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285749"/>
            <a:ext cx="9144000" cy="6572251"/>
            <a:chOff x="0" y="285748"/>
            <a:chExt cx="9906000" cy="6572252"/>
          </a:xfrm>
        </p:grpSpPr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285748"/>
              <a:ext cx="9906000" cy="60499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265113" y="285755"/>
            <a:ext cx="8659812" cy="6022975"/>
          </a:xfrm>
          <a:prstGeom prst="rect">
            <a:avLst/>
          </a:prstGeom>
          <a:solidFill>
            <a:srgbClr val="DEE3E6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494089" y="285755"/>
            <a:ext cx="5430837" cy="632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11" name="Straight Connector 12"/>
          <p:cNvCxnSpPr>
            <a:cxnSpLocks noChangeShapeType="1"/>
          </p:cNvCxnSpPr>
          <p:nvPr userDrawn="1"/>
        </p:nvCxnSpPr>
        <p:spPr bwMode="auto">
          <a:xfrm>
            <a:off x="4687896" y="3956051"/>
            <a:ext cx="423703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7219953" y="615954"/>
            <a:ext cx="1400175" cy="387351"/>
            <a:chOff x="4927" y="388"/>
            <a:chExt cx="955" cy="244"/>
          </a:xfrm>
        </p:grpSpPr>
        <p:sp>
          <p:nvSpPr>
            <p:cNvPr id="1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927" y="388"/>
              <a:ext cx="95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Freeform 5"/>
            <p:cNvSpPr>
              <a:spLocks/>
            </p:cNvSpPr>
            <p:nvPr userDrawn="1"/>
          </p:nvSpPr>
          <p:spPr bwMode="auto">
            <a:xfrm>
              <a:off x="4927" y="394"/>
              <a:ext cx="356" cy="209"/>
            </a:xfrm>
            <a:custGeom>
              <a:avLst/>
              <a:gdLst>
                <a:gd name="T0" fmla="*/ 513 w 315"/>
                <a:gd name="T1" fmla="*/ 298 h 185"/>
                <a:gd name="T2" fmla="*/ 512 w 315"/>
                <a:gd name="T3" fmla="*/ 285 h 185"/>
                <a:gd name="T4" fmla="*/ 501 w 315"/>
                <a:gd name="T5" fmla="*/ 281 h 185"/>
                <a:gd name="T6" fmla="*/ 480 w 315"/>
                <a:gd name="T7" fmla="*/ 265 h 185"/>
                <a:gd name="T8" fmla="*/ 271 w 315"/>
                <a:gd name="T9" fmla="*/ 0 h 185"/>
                <a:gd name="T10" fmla="*/ 301 w 315"/>
                <a:gd name="T11" fmla="*/ 23 h 185"/>
                <a:gd name="T12" fmla="*/ 359 w 315"/>
                <a:gd name="T13" fmla="*/ 164 h 185"/>
                <a:gd name="T14" fmla="*/ 264 w 315"/>
                <a:gd name="T15" fmla="*/ 155 h 185"/>
                <a:gd name="T16" fmla="*/ 203 w 315"/>
                <a:gd name="T17" fmla="*/ 268 h 185"/>
                <a:gd name="T18" fmla="*/ 170 w 315"/>
                <a:gd name="T19" fmla="*/ 285 h 185"/>
                <a:gd name="T20" fmla="*/ 136 w 315"/>
                <a:gd name="T21" fmla="*/ 277 h 185"/>
                <a:gd name="T22" fmla="*/ 115 w 315"/>
                <a:gd name="T23" fmla="*/ 55 h 185"/>
                <a:gd name="T24" fmla="*/ 133 w 315"/>
                <a:gd name="T25" fmla="*/ 24 h 185"/>
                <a:gd name="T26" fmla="*/ 156 w 315"/>
                <a:gd name="T27" fmla="*/ 21 h 185"/>
                <a:gd name="T28" fmla="*/ 179 w 315"/>
                <a:gd name="T29" fmla="*/ 36 h 185"/>
                <a:gd name="T30" fmla="*/ 192 w 315"/>
                <a:gd name="T31" fmla="*/ 89 h 185"/>
                <a:gd name="T32" fmla="*/ 130 w 315"/>
                <a:gd name="T33" fmla="*/ 165 h 185"/>
                <a:gd name="T34" fmla="*/ 255 w 315"/>
                <a:gd name="T35" fmla="*/ 137 h 185"/>
                <a:gd name="T36" fmla="*/ 251 w 315"/>
                <a:gd name="T37" fmla="*/ 27 h 185"/>
                <a:gd name="T38" fmla="*/ 200 w 315"/>
                <a:gd name="T39" fmla="*/ 2 h 185"/>
                <a:gd name="T40" fmla="*/ 2 w 315"/>
                <a:gd name="T41" fmla="*/ 0 h 185"/>
                <a:gd name="T42" fmla="*/ 0 w 315"/>
                <a:gd name="T43" fmla="*/ 12 h 185"/>
                <a:gd name="T44" fmla="*/ 9 w 315"/>
                <a:gd name="T45" fmla="*/ 18 h 185"/>
                <a:gd name="T46" fmla="*/ 24 w 315"/>
                <a:gd name="T47" fmla="*/ 26 h 185"/>
                <a:gd name="T48" fmla="*/ 37 w 315"/>
                <a:gd name="T49" fmla="*/ 76 h 185"/>
                <a:gd name="T50" fmla="*/ 37 w 315"/>
                <a:gd name="T51" fmla="*/ 249 h 185"/>
                <a:gd name="T52" fmla="*/ 24 w 315"/>
                <a:gd name="T53" fmla="*/ 276 h 185"/>
                <a:gd name="T54" fmla="*/ 9 w 315"/>
                <a:gd name="T55" fmla="*/ 285 h 185"/>
                <a:gd name="T56" fmla="*/ 0 w 315"/>
                <a:gd name="T57" fmla="*/ 288 h 185"/>
                <a:gd name="T58" fmla="*/ 2 w 315"/>
                <a:gd name="T59" fmla="*/ 302 h 185"/>
                <a:gd name="T60" fmla="*/ 251 w 315"/>
                <a:gd name="T61" fmla="*/ 302 h 185"/>
                <a:gd name="T62" fmla="*/ 285 w 315"/>
                <a:gd name="T63" fmla="*/ 298 h 185"/>
                <a:gd name="T64" fmla="*/ 280 w 315"/>
                <a:gd name="T65" fmla="*/ 285 h 185"/>
                <a:gd name="T66" fmla="*/ 271 w 315"/>
                <a:gd name="T67" fmla="*/ 281 h 185"/>
                <a:gd name="T68" fmla="*/ 253 w 315"/>
                <a:gd name="T69" fmla="*/ 256 h 185"/>
                <a:gd name="T70" fmla="*/ 277 w 315"/>
                <a:gd name="T71" fmla="*/ 198 h 185"/>
                <a:gd name="T72" fmla="*/ 389 w 315"/>
                <a:gd name="T73" fmla="*/ 244 h 185"/>
                <a:gd name="T74" fmla="*/ 380 w 315"/>
                <a:gd name="T75" fmla="*/ 279 h 185"/>
                <a:gd name="T76" fmla="*/ 366 w 315"/>
                <a:gd name="T77" fmla="*/ 285 h 185"/>
                <a:gd name="T78" fmla="*/ 362 w 315"/>
                <a:gd name="T79" fmla="*/ 288 h 185"/>
                <a:gd name="T80" fmla="*/ 364 w 315"/>
                <a:gd name="T81" fmla="*/ 302 h 18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15" h="185">
                  <a:moveTo>
                    <a:pt x="313" y="185"/>
                  </a:moveTo>
                  <a:cubicBezTo>
                    <a:pt x="315" y="185"/>
                    <a:pt x="315" y="184"/>
                    <a:pt x="315" y="183"/>
                  </a:cubicBezTo>
                  <a:cubicBezTo>
                    <a:pt x="315" y="177"/>
                    <a:pt x="315" y="177"/>
                    <a:pt x="315" y="177"/>
                  </a:cubicBezTo>
                  <a:cubicBezTo>
                    <a:pt x="315" y="176"/>
                    <a:pt x="315" y="175"/>
                    <a:pt x="314" y="174"/>
                  </a:cubicBezTo>
                  <a:cubicBezTo>
                    <a:pt x="311" y="174"/>
                    <a:pt x="311" y="174"/>
                    <a:pt x="311" y="174"/>
                  </a:cubicBezTo>
                  <a:cubicBezTo>
                    <a:pt x="310" y="174"/>
                    <a:pt x="309" y="173"/>
                    <a:pt x="307" y="173"/>
                  </a:cubicBezTo>
                  <a:cubicBezTo>
                    <a:pt x="305" y="172"/>
                    <a:pt x="302" y="171"/>
                    <a:pt x="300" y="169"/>
                  </a:cubicBezTo>
                  <a:cubicBezTo>
                    <a:pt x="298" y="167"/>
                    <a:pt x="296" y="165"/>
                    <a:pt x="295" y="163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170" y="2"/>
                    <a:pt x="178" y="5"/>
                    <a:pt x="184" y="14"/>
                  </a:cubicBezTo>
                  <a:cubicBezTo>
                    <a:pt x="188" y="18"/>
                    <a:pt x="191" y="23"/>
                    <a:pt x="194" y="31"/>
                  </a:cubicBezTo>
                  <a:cubicBezTo>
                    <a:pt x="220" y="100"/>
                    <a:pt x="220" y="100"/>
                    <a:pt x="220" y="100"/>
                  </a:cubicBezTo>
                  <a:cubicBezTo>
                    <a:pt x="170" y="100"/>
                    <a:pt x="170" y="100"/>
                    <a:pt x="170" y="100"/>
                  </a:cubicBezTo>
                  <a:cubicBezTo>
                    <a:pt x="170" y="100"/>
                    <a:pt x="165" y="100"/>
                    <a:pt x="162" y="95"/>
                  </a:cubicBezTo>
                  <a:cubicBezTo>
                    <a:pt x="133" y="153"/>
                    <a:pt x="133" y="153"/>
                    <a:pt x="133" y="153"/>
                  </a:cubicBezTo>
                  <a:cubicBezTo>
                    <a:pt x="131" y="157"/>
                    <a:pt x="128" y="161"/>
                    <a:pt x="125" y="165"/>
                  </a:cubicBezTo>
                  <a:cubicBezTo>
                    <a:pt x="122" y="168"/>
                    <a:pt x="117" y="171"/>
                    <a:pt x="112" y="172"/>
                  </a:cubicBezTo>
                  <a:cubicBezTo>
                    <a:pt x="109" y="173"/>
                    <a:pt x="107" y="174"/>
                    <a:pt x="104" y="174"/>
                  </a:cubicBezTo>
                  <a:cubicBezTo>
                    <a:pt x="100" y="174"/>
                    <a:pt x="95" y="174"/>
                    <a:pt x="91" y="173"/>
                  </a:cubicBezTo>
                  <a:cubicBezTo>
                    <a:pt x="88" y="173"/>
                    <a:pt x="85" y="172"/>
                    <a:pt x="83" y="170"/>
                  </a:cubicBezTo>
                  <a:cubicBezTo>
                    <a:pt x="77" y="166"/>
                    <a:pt x="71" y="160"/>
                    <a:pt x="71" y="147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71" y="29"/>
                    <a:pt x="72" y="25"/>
                    <a:pt x="74" y="22"/>
                  </a:cubicBezTo>
                  <a:cubicBezTo>
                    <a:pt x="76" y="19"/>
                    <a:pt x="78" y="17"/>
                    <a:pt x="81" y="15"/>
                  </a:cubicBezTo>
                  <a:cubicBezTo>
                    <a:pt x="84" y="13"/>
                    <a:pt x="88" y="13"/>
                    <a:pt x="91" y="13"/>
                  </a:cubicBezTo>
                  <a:cubicBezTo>
                    <a:pt x="92" y="12"/>
                    <a:pt x="94" y="13"/>
                    <a:pt x="96" y="13"/>
                  </a:cubicBezTo>
                  <a:cubicBezTo>
                    <a:pt x="99" y="13"/>
                    <a:pt x="101" y="14"/>
                    <a:pt x="103" y="16"/>
                  </a:cubicBezTo>
                  <a:cubicBezTo>
                    <a:pt x="106" y="17"/>
                    <a:pt x="108" y="20"/>
                    <a:pt x="110" y="22"/>
                  </a:cubicBezTo>
                  <a:cubicBezTo>
                    <a:pt x="113" y="25"/>
                    <a:pt x="114" y="28"/>
                    <a:pt x="116" y="32"/>
                  </a:cubicBezTo>
                  <a:cubicBezTo>
                    <a:pt x="120" y="43"/>
                    <a:pt x="118" y="55"/>
                    <a:pt x="118" y="55"/>
                  </a:cubicBezTo>
                  <a:cubicBezTo>
                    <a:pt x="114" y="96"/>
                    <a:pt x="80" y="88"/>
                    <a:pt x="80" y="88"/>
                  </a:cubicBezTo>
                  <a:cubicBezTo>
                    <a:pt x="80" y="101"/>
                    <a:pt x="80" y="101"/>
                    <a:pt x="80" y="101"/>
                  </a:cubicBezTo>
                  <a:cubicBezTo>
                    <a:pt x="94" y="103"/>
                    <a:pt x="115" y="101"/>
                    <a:pt x="115" y="101"/>
                  </a:cubicBezTo>
                  <a:cubicBezTo>
                    <a:pt x="137" y="101"/>
                    <a:pt x="150" y="93"/>
                    <a:pt x="157" y="84"/>
                  </a:cubicBezTo>
                  <a:cubicBezTo>
                    <a:pt x="169" y="69"/>
                    <a:pt x="167" y="49"/>
                    <a:pt x="167" y="49"/>
                  </a:cubicBezTo>
                  <a:cubicBezTo>
                    <a:pt x="167" y="35"/>
                    <a:pt x="161" y="25"/>
                    <a:pt x="153" y="17"/>
                  </a:cubicBezTo>
                  <a:cubicBezTo>
                    <a:pt x="148" y="13"/>
                    <a:pt x="143" y="9"/>
                    <a:pt x="137" y="7"/>
                  </a:cubicBezTo>
                  <a:cubicBezTo>
                    <a:pt x="133" y="4"/>
                    <a:pt x="128" y="3"/>
                    <a:pt x="123" y="2"/>
                  </a:cubicBezTo>
                  <a:cubicBezTo>
                    <a:pt x="116" y="0"/>
                    <a:pt x="110" y="0"/>
                    <a:pt x="10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0"/>
                    <a:pt x="0" y="11"/>
                    <a:pt x="2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6" y="12"/>
                    <a:pt x="7" y="12"/>
                    <a:pt x="8" y="12"/>
                  </a:cubicBezTo>
                  <a:cubicBezTo>
                    <a:pt x="11" y="13"/>
                    <a:pt x="13" y="14"/>
                    <a:pt x="15" y="16"/>
                  </a:cubicBezTo>
                  <a:cubicBezTo>
                    <a:pt x="19" y="19"/>
                    <a:pt x="21" y="23"/>
                    <a:pt x="22" y="27"/>
                  </a:cubicBezTo>
                  <a:cubicBezTo>
                    <a:pt x="23" y="31"/>
                    <a:pt x="23" y="36"/>
                    <a:pt x="23" y="46"/>
                  </a:cubicBezTo>
                  <a:cubicBezTo>
                    <a:pt x="23" y="142"/>
                    <a:pt x="23" y="142"/>
                    <a:pt x="23" y="142"/>
                  </a:cubicBezTo>
                  <a:cubicBezTo>
                    <a:pt x="23" y="147"/>
                    <a:pt x="23" y="150"/>
                    <a:pt x="23" y="153"/>
                  </a:cubicBezTo>
                  <a:cubicBezTo>
                    <a:pt x="23" y="157"/>
                    <a:pt x="21" y="162"/>
                    <a:pt x="19" y="165"/>
                  </a:cubicBezTo>
                  <a:cubicBezTo>
                    <a:pt x="18" y="167"/>
                    <a:pt x="16" y="168"/>
                    <a:pt x="15" y="169"/>
                  </a:cubicBezTo>
                  <a:cubicBezTo>
                    <a:pt x="13" y="171"/>
                    <a:pt x="11" y="172"/>
                    <a:pt x="8" y="173"/>
                  </a:cubicBezTo>
                  <a:cubicBezTo>
                    <a:pt x="7" y="173"/>
                    <a:pt x="6" y="174"/>
                    <a:pt x="5" y="174"/>
                  </a:cubicBezTo>
                  <a:cubicBezTo>
                    <a:pt x="2" y="174"/>
                    <a:pt x="2" y="174"/>
                    <a:pt x="2" y="174"/>
                  </a:cubicBezTo>
                  <a:cubicBezTo>
                    <a:pt x="0" y="175"/>
                    <a:pt x="0" y="176"/>
                    <a:pt x="0" y="177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4"/>
                    <a:pt x="1" y="185"/>
                    <a:pt x="2" y="185"/>
                  </a:cubicBezTo>
                  <a:cubicBezTo>
                    <a:pt x="20" y="185"/>
                    <a:pt x="20" y="185"/>
                    <a:pt x="20" y="185"/>
                  </a:cubicBezTo>
                  <a:cubicBezTo>
                    <a:pt x="153" y="185"/>
                    <a:pt x="153" y="185"/>
                    <a:pt x="153" y="185"/>
                  </a:cubicBezTo>
                  <a:cubicBezTo>
                    <a:pt x="172" y="185"/>
                    <a:pt x="172" y="185"/>
                    <a:pt x="172" y="185"/>
                  </a:cubicBezTo>
                  <a:cubicBezTo>
                    <a:pt x="173" y="185"/>
                    <a:pt x="174" y="184"/>
                    <a:pt x="174" y="183"/>
                  </a:cubicBezTo>
                  <a:cubicBezTo>
                    <a:pt x="174" y="177"/>
                    <a:pt x="174" y="177"/>
                    <a:pt x="174" y="177"/>
                  </a:cubicBezTo>
                  <a:cubicBezTo>
                    <a:pt x="174" y="176"/>
                    <a:pt x="173" y="175"/>
                    <a:pt x="172" y="174"/>
                  </a:cubicBezTo>
                  <a:cubicBezTo>
                    <a:pt x="169" y="174"/>
                    <a:pt x="169" y="174"/>
                    <a:pt x="169" y="174"/>
                  </a:cubicBezTo>
                  <a:cubicBezTo>
                    <a:pt x="168" y="174"/>
                    <a:pt x="167" y="173"/>
                    <a:pt x="166" y="173"/>
                  </a:cubicBezTo>
                  <a:cubicBezTo>
                    <a:pt x="163" y="172"/>
                    <a:pt x="161" y="171"/>
                    <a:pt x="159" y="169"/>
                  </a:cubicBezTo>
                  <a:cubicBezTo>
                    <a:pt x="159" y="169"/>
                    <a:pt x="154" y="166"/>
                    <a:pt x="155" y="158"/>
                  </a:cubicBezTo>
                  <a:cubicBezTo>
                    <a:pt x="155" y="156"/>
                    <a:pt x="156" y="154"/>
                    <a:pt x="157" y="152"/>
                  </a:cubicBezTo>
                  <a:cubicBezTo>
                    <a:pt x="170" y="121"/>
                    <a:pt x="170" y="121"/>
                    <a:pt x="170" y="121"/>
                  </a:cubicBezTo>
                  <a:cubicBezTo>
                    <a:pt x="228" y="121"/>
                    <a:pt x="228" y="121"/>
                    <a:pt x="228" y="121"/>
                  </a:cubicBezTo>
                  <a:cubicBezTo>
                    <a:pt x="238" y="150"/>
                    <a:pt x="238" y="150"/>
                    <a:pt x="238" y="150"/>
                  </a:cubicBezTo>
                  <a:cubicBezTo>
                    <a:pt x="240" y="157"/>
                    <a:pt x="239" y="162"/>
                    <a:pt x="238" y="166"/>
                  </a:cubicBezTo>
                  <a:cubicBezTo>
                    <a:pt x="237" y="168"/>
                    <a:pt x="235" y="170"/>
                    <a:pt x="233" y="172"/>
                  </a:cubicBezTo>
                  <a:cubicBezTo>
                    <a:pt x="231" y="172"/>
                    <a:pt x="230" y="173"/>
                    <a:pt x="229" y="173"/>
                  </a:cubicBezTo>
                  <a:cubicBezTo>
                    <a:pt x="228" y="173"/>
                    <a:pt x="226" y="174"/>
                    <a:pt x="225" y="174"/>
                  </a:cubicBezTo>
                  <a:cubicBezTo>
                    <a:pt x="222" y="174"/>
                    <a:pt x="222" y="174"/>
                    <a:pt x="222" y="174"/>
                  </a:cubicBezTo>
                  <a:cubicBezTo>
                    <a:pt x="221" y="175"/>
                    <a:pt x="221" y="176"/>
                    <a:pt x="221" y="177"/>
                  </a:cubicBezTo>
                  <a:cubicBezTo>
                    <a:pt x="221" y="183"/>
                    <a:pt x="221" y="183"/>
                    <a:pt x="221" y="183"/>
                  </a:cubicBezTo>
                  <a:cubicBezTo>
                    <a:pt x="221" y="184"/>
                    <a:pt x="221" y="185"/>
                    <a:pt x="223" y="185"/>
                  </a:cubicBezTo>
                  <a:lnTo>
                    <a:pt x="313" y="185"/>
                  </a:lnTo>
                  <a:close/>
                </a:path>
              </a:pathLst>
            </a:custGeom>
            <a:solidFill>
              <a:srgbClr val="E21A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5323" y="507"/>
              <a:ext cx="95" cy="98"/>
            </a:xfrm>
            <a:custGeom>
              <a:avLst/>
              <a:gdLst>
                <a:gd name="T0" fmla="*/ 118 w 84"/>
                <a:gd name="T1" fmla="*/ 0 h 87"/>
                <a:gd name="T2" fmla="*/ 114 w 84"/>
                <a:gd name="T3" fmla="*/ 0 h 87"/>
                <a:gd name="T4" fmla="*/ 113 w 84"/>
                <a:gd name="T5" fmla="*/ 8 h 87"/>
                <a:gd name="T6" fmla="*/ 110 w 84"/>
                <a:gd name="T7" fmla="*/ 9 h 87"/>
                <a:gd name="T8" fmla="*/ 101 w 84"/>
                <a:gd name="T9" fmla="*/ 8 h 87"/>
                <a:gd name="T10" fmla="*/ 86 w 84"/>
                <a:gd name="T11" fmla="*/ 1 h 87"/>
                <a:gd name="T12" fmla="*/ 72 w 84"/>
                <a:gd name="T13" fmla="*/ 0 h 87"/>
                <a:gd name="T14" fmla="*/ 36 w 84"/>
                <a:gd name="T15" fmla="*/ 9 h 87"/>
                <a:gd name="T16" fmla="*/ 9 w 84"/>
                <a:gd name="T17" fmla="*/ 38 h 87"/>
                <a:gd name="T18" fmla="*/ 0 w 84"/>
                <a:gd name="T19" fmla="*/ 72 h 87"/>
                <a:gd name="T20" fmla="*/ 14 w 84"/>
                <a:gd name="T21" fmla="*/ 114 h 87"/>
                <a:gd name="T22" fmla="*/ 76 w 84"/>
                <a:gd name="T23" fmla="*/ 140 h 87"/>
                <a:gd name="T24" fmla="*/ 100 w 84"/>
                <a:gd name="T25" fmla="*/ 137 h 87"/>
                <a:gd name="T26" fmla="*/ 121 w 84"/>
                <a:gd name="T27" fmla="*/ 127 h 87"/>
                <a:gd name="T28" fmla="*/ 121 w 84"/>
                <a:gd name="T29" fmla="*/ 88 h 87"/>
                <a:gd name="T30" fmla="*/ 124 w 84"/>
                <a:gd name="T31" fmla="*/ 72 h 87"/>
                <a:gd name="T32" fmla="*/ 135 w 84"/>
                <a:gd name="T33" fmla="*/ 68 h 87"/>
                <a:gd name="T34" fmla="*/ 137 w 84"/>
                <a:gd name="T35" fmla="*/ 68 h 87"/>
                <a:gd name="T36" fmla="*/ 137 w 84"/>
                <a:gd name="T37" fmla="*/ 64 h 87"/>
                <a:gd name="T38" fmla="*/ 86 w 84"/>
                <a:gd name="T39" fmla="*/ 64 h 87"/>
                <a:gd name="T40" fmla="*/ 86 w 84"/>
                <a:gd name="T41" fmla="*/ 68 h 87"/>
                <a:gd name="T42" fmla="*/ 97 w 84"/>
                <a:gd name="T43" fmla="*/ 69 h 87"/>
                <a:gd name="T44" fmla="*/ 101 w 84"/>
                <a:gd name="T45" fmla="*/ 74 h 87"/>
                <a:gd name="T46" fmla="*/ 102 w 84"/>
                <a:gd name="T47" fmla="*/ 88 h 87"/>
                <a:gd name="T48" fmla="*/ 102 w 84"/>
                <a:gd name="T49" fmla="*/ 126 h 87"/>
                <a:gd name="T50" fmla="*/ 88 w 84"/>
                <a:gd name="T51" fmla="*/ 131 h 87"/>
                <a:gd name="T52" fmla="*/ 76 w 84"/>
                <a:gd name="T53" fmla="*/ 132 h 87"/>
                <a:gd name="T54" fmla="*/ 49 w 84"/>
                <a:gd name="T55" fmla="*/ 126 h 87"/>
                <a:gd name="T56" fmla="*/ 29 w 84"/>
                <a:gd name="T57" fmla="*/ 103 h 87"/>
                <a:gd name="T58" fmla="*/ 23 w 84"/>
                <a:gd name="T59" fmla="*/ 68 h 87"/>
                <a:gd name="T60" fmla="*/ 35 w 84"/>
                <a:gd name="T61" fmla="*/ 27 h 87"/>
                <a:gd name="T62" fmla="*/ 75 w 84"/>
                <a:gd name="T63" fmla="*/ 8 h 87"/>
                <a:gd name="T64" fmla="*/ 104 w 84"/>
                <a:gd name="T65" fmla="*/ 20 h 87"/>
                <a:gd name="T66" fmla="*/ 118 w 84"/>
                <a:gd name="T67" fmla="*/ 42 h 87"/>
                <a:gd name="T68" fmla="*/ 121 w 84"/>
                <a:gd name="T69" fmla="*/ 42 h 87"/>
                <a:gd name="T70" fmla="*/ 118 w 84"/>
                <a:gd name="T71" fmla="*/ 0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4" h="87">
                  <a:moveTo>
                    <a:pt x="72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70" y="2"/>
                    <a:pt x="69" y="4"/>
                    <a:pt x="69" y="4"/>
                  </a:cubicBezTo>
                  <a:cubicBezTo>
                    <a:pt x="68" y="5"/>
                    <a:pt x="68" y="5"/>
                    <a:pt x="67" y="5"/>
                  </a:cubicBezTo>
                  <a:cubicBezTo>
                    <a:pt x="66" y="5"/>
                    <a:pt x="64" y="5"/>
                    <a:pt x="62" y="4"/>
                  </a:cubicBezTo>
                  <a:cubicBezTo>
                    <a:pt x="58" y="2"/>
                    <a:pt x="54" y="1"/>
                    <a:pt x="52" y="1"/>
                  </a:cubicBezTo>
                  <a:cubicBezTo>
                    <a:pt x="49" y="0"/>
                    <a:pt x="47" y="0"/>
                    <a:pt x="44" y="0"/>
                  </a:cubicBezTo>
                  <a:cubicBezTo>
                    <a:pt x="35" y="0"/>
                    <a:pt x="28" y="2"/>
                    <a:pt x="22" y="5"/>
                  </a:cubicBezTo>
                  <a:cubicBezTo>
                    <a:pt x="15" y="10"/>
                    <a:pt x="9" y="16"/>
                    <a:pt x="5" y="24"/>
                  </a:cubicBezTo>
                  <a:cubicBezTo>
                    <a:pt x="2" y="30"/>
                    <a:pt x="0" y="37"/>
                    <a:pt x="0" y="45"/>
                  </a:cubicBezTo>
                  <a:cubicBezTo>
                    <a:pt x="0" y="55"/>
                    <a:pt x="3" y="63"/>
                    <a:pt x="9" y="71"/>
                  </a:cubicBezTo>
                  <a:cubicBezTo>
                    <a:pt x="17" y="81"/>
                    <a:pt x="30" y="87"/>
                    <a:pt x="46" y="87"/>
                  </a:cubicBezTo>
                  <a:cubicBezTo>
                    <a:pt x="51" y="87"/>
                    <a:pt x="56" y="86"/>
                    <a:pt x="61" y="85"/>
                  </a:cubicBezTo>
                  <a:cubicBezTo>
                    <a:pt x="65" y="84"/>
                    <a:pt x="70" y="82"/>
                    <a:pt x="74" y="79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74" y="49"/>
                    <a:pt x="75" y="46"/>
                    <a:pt x="76" y="45"/>
                  </a:cubicBezTo>
                  <a:cubicBezTo>
                    <a:pt x="77" y="43"/>
                    <a:pt x="79" y="42"/>
                    <a:pt x="82" y="42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5" y="42"/>
                    <a:pt x="57" y="42"/>
                    <a:pt x="59" y="43"/>
                  </a:cubicBezTo>
                  <a:cubicBezTo>
                    <a:pt x="60" y="43"/>
                    <a:pt x="61" y="44"/>
                    <a:pt x="62" y="46"/>
                  </a:cubicBezTo>
                  <a:cubicBezTo>
                    <a:pt x="62" y="47"/>
                    <a:pt x="63" y="50"/>
                    <a:pt x="63" y="54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0" y="79"/>
                    <a:pt x="57" y="80"/>
                    <a:pt x="54" y="81"/>
                  </a:cubicBezTo>
                  <a:cubicBezTo>
                    <a:pt x="52" y="82"/>
                    <a:pt x="49" y="82"/>
                    <a:pt x="46" y="82"/>
                  </a:cubicBezTo>
                  <a:cubicBezTo>
                    <a:pt x="40" y="82"/>
                    <a:pt x="35" y="81"/>
                    <a:pt x="30" y="78"/>
                  </a:cubicBezTo>
                  <a:cubicBezTo>
                    <a:pt x="25" y="75"/>
                    <a:pt x="21" y="70"/>
                    <a:pt x="18" y="64"/>
                  </a:cubicBezTo>
                  <a:cubicBezTo>
                    <a:pt x="15" y="57"/>
                    <a:pt x="14" y="50"/>
                    <a:pt x="14" y="42"/>
                  </a:cubicBezTo>
                  <a:cubicBezTo>
                    <a:pt x="14" y="32"/>
                    <a:pt x="16" y="24"/>
                    <a:pt x="21" y="17"/>
                  </a:cubicBezTo>
                  <a:cubicBezTo>
                    <a:pt x="26" y="9"/>
                    <a:pt x="34" y="4"/>
                    <a:pt x="45" y="4"/>
                  </a:cubicBezTo>
                  <a:cubicBezTo>
                    <a:pt x="52" y="4"/>
                    <a:pt x="59" y="7"/>
                    <a:pt x="64" y="12"/>
                  </a:cubicBezTo>
                  <a:cubicBezTo>
                    <a:pt x="67" y="15"/>
                    <a:pt x="70" y="20"/>
                    <a:pt x="72" y="26"/>
                  </a:cubicBezTo>
                  <a:cubicBezTo>
                    <a:pt x="74" y="26"/>
                    <a:pt x="74" y="26"/>
                    <a:pt x="74" y="26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5271" y="391"/>
              <a:ext cx="84" cy="98"/>
            </a:xfrm>
            <a:custGeom>
              <a:avLst/>
              <a:gdLst>
                <a:gd name="T0" fmla="*/ 116 w 74"/>
                <a:gd name="T1" fmla="*/ 0 h 86"/>
                <a:gd name="T2" fmla="*/ 112 w 74"/>
                <a:gd name="T3" fmla="*/ 0 h 86"/>
                <a:gd name="T4" fmla="*/ 109 w 74"/>
                <a:gd name="T5" fmla="*/ 8 h 86"/>
                <a:gd name="T6" fmla="*/ 106 w 74"/>
                <a:gd name="T7" fmla="*/ 9 h 86"/>
                <a:gd name="T8" fmla="*/ 98 w 74"/>
                <a:gd name="T9" fmla="*/ 8 h 86"/>
                <a:gd name="T10" fmla="*/ 69 w 74"/>
                <a:gd name="T11" fmla="*/ 0 h 86"/>
                <a:gd name="T12" fmla="*/ 34 w 74"/>
                <a:gd name="T13" fmla="*/ 9 h 86"/>
                <a:gd name="T14" fmla="*/ 9 w 74"/>
                <a:gd name="T15" fmla="*/ 35 h 86"/>
                <a:gd name="T16" fmla="*/ 0 w 74"/>
                <a:gd name="T17" fmla="*/ 74 h 86"/>
                <a:gd name="T18" fmla="*/ 12 w 74"/>
                <a:gd name="T19" fmla="*/ 120 h 86"/>
                <a:gd name="T20" fmla="*/ 66 w 74"/>
                <a:gd name="T21" fmla="*/ 146 h 86"/>
                <a:gd name="T22" fmla="*/ 99 w 74"/>
                <a:gd name="T23" fmla="*/ 137 h 86"/>
                <a:gd name="T24" fmla="*/ 123 w 74"/>
                <a:gd name="T25" fmla="*/ 109 h 86"/>
                <a:gd name="T26" fmla="*/ 120 w 74"/>
                <a:gd name="T27" fmla="*/ 106 h 86"/>
                <a:gd name="T28" fmla="*/ 98 w 74"/>
                <a:gd name="T29" fmla="*/ 130 h 86"/>
                <a:gd name="T30" fmla="*/ 74 w 74"/>
                <a:gd name="T31" fmla="*/ 137 h 86"/>
                <a:gd name="T32" fmla="*/ 47 w 74"/>
                <a:gd name="T33" fmla="*/ 129 h 86"/>
                <a:gd name="T34" fmla="*/ 28 w 74"/>
                <a:gd name="T35" fmla="*/ 108 h 86"/>
                <a:gd name="T36" fmla="*/ 23 w 74"/>
                <a:gd name="T37" fmla="*/ 74 h 86"/>
                <a:gd name="T38" fmla="*/ 28 w 74"/>
                <a:gd name="T39" fmla="*/ 35 h 86"/>
                <a:gd name="T40" fmla="*/ 47 w 74"/>
                <a:gd name="T41" fmla="*/ 13 h 86"/>
                <a:gd name="T42" fmla="*/ 73 w 74"/>
                <a:gd name="T43" fmla="*/ 8 h 86"/>
                <a:gd name="T44" fmla="*/ 98 w 74"/>
                <a:gd name="T45" fmla="*/ 15 h 86"/>
                <a:gd name="T46" fmla="*/ 116 w 74"/>
                <a:gd name="T47" fmla="*/ 47 h 86"/>
                <a:gd name="T48" fmla="*/ 120 w 74"/>
                <a:gd name="T49" fmla="*/ 47 h 86"/>
                <a:gd name="T50" fmla="*/ 116 w 74"/>
                <a:gd name="T51" fmla="*/ 0 h 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74" h="86">
                  <a:moveTo>
                    <a:pt x="70" y="0"/>
                  </a:moveTo>
                  <a:cubicBezTo>
                    <a:pt x="68" y="0"/>
                    <a:pt x="68" y="0"/>
                    <a:pt x="68" y="0"/>
                  </a:cubicBezTo>
                  <a:cubicBezTo>
                    <a:pt x="68" y="2"/>
                    <a:pt x="67" y="3"/>
                    <a:pt x="66" y="4"/>
                  </a:cubicBezTo>
                  <a:cubicBezTo>
                    <a:pt x="65" y="5"/>
                    <a:pt x="64" y="5"/>
                    <a:pt x="63" y="5"/>
                  </a:cubicBezTo>
                  <a:cubicBezTo>
                    <a:pt x="62" y="5"/>
                    <a:pt x="61" y="5"/>
                    <a:pt x="59" y="4"/>
                  </a:cubicBezTo>
                  <a:cubicBezTo>
                    <a:pt x="54" y="1"/>
                    <a:pt x="48" y="0"/>
                    <a:pt x="42" y="0"/>
                  </a:cubicBezTo>
                  <a:cubicBezTo>
                    <a:pt x="34" y="0"/>
                    <a:pt x="27" y="1"/>
                    <a:pt x="20" y="5"/>
                  </a:cubicBezTo>
                  <a:cubicBezTo>
                    <a:pt x="14" y="9"/>
                    <a:pt x="9" y="14"/>
                    <a:pt x="5" y="21"/>
                  </a:cubicBezTo>
                  <a:cubicBezTo>
                    <a:pt x="2" y="28"/>
                    <a:pt x="0" y="36"/>
                    <a:pt x="0" y="44"/>
                  </a:cubicBezTo>
                  <a:cubicBezTo>
                    <a:pt x="0" y="54"/>
                    <a:pt x="2" y="63"/>
                    <a:pt x="8" y="71"/>
                  </a:cubicBezTo>
                  <a:cubicBezTo>
                    <a:pt x="16" y="81"/>
                    <a:pt x="26" y="86"/>
                    <a:pt x="40" y="86"/>
                  </a:cubicBezTo>
                  <a:cubicBezTo>
                    <a:pt x="47" y="86"/>
                    <a:pt x="54" y="84"/>
                    <a:pt x="60" y="81"/>
                  </a:cubicBezTo>
                  <a:cubicBezTo>
                    <a:pt x="65" y="77"/>
                    <a:pt x="70" y="72"/>
                    <a:pt x="74" y="65"/>
                  </a:cubicBezTo>
                  <a:cubicBezTo>
                    <a:pt x="72" y="63"/>
                    <a:pt x="72" y="63"/>
                    <a:pt x="72" y="63"/>
                  </a:cubicBezTo>
                  <a:cubicBezTo>
                    <a:pt x="67" y="70"/>
                    <a:pt x="63" y="75"/>
                    <a:pt x="59" y="77"/>
                  </a:cubicBezTo>
                  <a:cubicBezTo>
                    <a:pt x="55" y="79"/>
                    <a:pt x="50" y="81"/>
                    <a:pt x="44" y="81"/>
                  </a:cubicBezTo>
                  <a:cubicBezTo>
                    <a:pt x="38" y="81"/>
                    <a:pt x="33" y="79"/>
                    <a:pt x="28" y="76"/>
                  </a:cubicBezTo>
                  <a:cubicBezTo>
                    <a:pt x="23" y="73"/>
                    <a:pt x="20" y="69"/>
                    <a:pt x="17" y="64"/>
                  </a:cubicBezTo>
                  <a:cubicBezTo>
                    <a:pt x="15" y="58"/>
                    <a:pt x="14" y="52"/>
                    <a:pt x="14" y="44"/>
                  </a:cubicBezTo>
                  <a:cubicBezTo>
                    <a:pt x="14" y="35"/>
                    <a:pt x="15" y="27"/>
                    <a:pt x="17" y="21"/>
                  </a:cubicBezTo>
                  <a:cubicBezTo>
                    <a:pt x="20" y="15"/>
                    <a:pt x="23" y="11"/>
                    <a:pt x="28" y="8"/>
                  </a:cubicBezTo>
                  <a:cubicBezTo>
                    <a:pt x="32" y="5"/>
                    <a:pt x="37" y="4"/>
                    <a:pt x="43" y="4"/>
                  </a:cubicBezTo>
                  <a:cubicBezTo>
                    <a:pt x="49" y="4"/>
                    <a:pt x="55" y="6"/>
                    <a:pt x="59" y="9"/>
                  </a:cubicBezTo>
                  <a:cubicBezTo>
                    <a:pt x="64" y="13"/>
                    <a:pt x="68" y="19"/>
                    <a:pt x="70" y="28"/>
                  </a:cubicBezTo>
                  <a:cubicBezTo>
                    <a:pt x="72" y="28"/>
                    <a:pt x="72" y="28"/>
                    <a:pt x="72" y="28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5556" y="423"/>
              <a:ext cx="70" cy="66"/>
            </a:xfrm>
            <a:custGeom>
              <a:avLst/>
              <a:gdLst>
                <a:gd name="T0" fmla="*/ 86 w 62"/>
                <a:gd name="T1" fmla="*/ 0 h 58"/>
                <a:gd name="T2" fmla="*/ 53 w 62"/>
                <a:gd name="T3" fmla="*/ 0 h 58"/>
                <a:gd name="T4" fmla="*/ 53 w 62"/>
                <a:gd name="T5" fmla="*/ 2 h 58"/>
                <a:gd name="T6" fmla="*/ 65 w 62"/>
                <a:gd name="T7" fmla="*/ 8 h 58"/>
                <a:gd name="T8" fmla="*/ 68 w 62"/>
                <a:gd name="T9" fmla="*/ 19 h 58"/>
                <a:gd name="T10" fmla="*/ 68 w 62"/>
                <a:gd name="T11" fmla="*/ 72 h 58"/>
                <a:gd name="T12" fmla="*/ 55 w 62"/>
                <a:gd name="T13" fmla="*/ 83 h 58"/>
                <a:gd name="T14" fmla="*/ 46 w 62"/>
                <a:gd name="T15" fmla="*/ 84 h 58"/>
                <a:gd name="T16" fmla="*/ 36 w 62"/>
                <a:gd name="T17" fmla="*/ 82 h 58"/>
                <a:gd name="T18" fmla="*/ 30 w 62"/>
                <a:gd name="T19" fmla="*/ 64 h 58"/>
                <a:gd name="T20" fmla="*/ 30 w 62"/>
                <a:gd name="T21" fmla="*/ 0 h 58"/>
                <a:gd name="T22" fmla="*/ 0 w 62"/>
                <a:gd name="T23" fmla="*/ 0 h 58"/>
                <a:gd name="T24" fmla="*/ 0 w 62"/>
                <a:gd name="T25" fmla="*/ 2 h 58"/>
                <a:gd name="T26" fmla="*/ 10 w 62"/>
                <a:gd name="T27" fmla="*/ 3 h 58"/>
                <a:gd name="T28" fmla="*/ 12 w 62"/>
                <a:gd name="T29" fmla="*/ 10 h 58"/>
                <a:gd name="T30" fmla="*/ 14 w 62"/>
                <a:gd name="T31" fmla="*/ 19 h 58"/>
                <a:gd name="T32" fmla="*/ 14 w 62"/>
                <a:gd name="T33" fmla="*/ 60 h 58"/>
                <a:gd name="T34" fmla="*/ 16 w 62"/>
                <a:gd name="T35" fmla="*/ 82 h 58"/>
                <a:gd name="T36" fmla="*/ 24 w 62"/>
                <a:gd name="T37" fmla="*/ 93 h 58"/>
                <a:gd name="T38" fmla="*/ 37 w 62"/>
                <a:gd name="T39" fmla="*/ 97 h 58"/>
                <a:gd name="T40" fmla="*/ 51 w 62"/>
                <a:gd name="T41" fmla="*/ 94 h 58"/>
                <a:gd name="T42" fmla="*/ 68 w 62"/>
                <a:gd name="T43" fmla="*/ 76 h 58"/>
                <a:gd name="T44" fmla="*/ 68 w 62"/>
                <a:gd name="T45" fmla="*/ 97 h 58"/>
                <a:gd name="T46" fmla="*/ 73 w 62"/>
                <a:gd name="T47" fmla="*/ 97 h 58"/>
                <a:gd name="T48" fmla="*/ 100 w 62"/>
                <a:gd name="T49" fmla="*/ 85 h 58"/>
                <a:gd name="T50" fmla="*/ 99 w 62"/>
                <a:gd name="T51" fmla="*/ 83 h 58"/>
                <a:gd name="T52" fmla="*/ 91 w 62"/>
                <a:gd name="T53" fmla="*/ 84 h 58"/>
                <a:gd name="T54" fmla="*/ 88 w 62"/>
                <a:gd name="T55" fmla="*/ 83 h 58"/>
                <a:gd name="T56" fmla="*/ 87 w 62"/>
                <a:gd name="T57" fmla="*/ 76 h 58"/>
                <a:gd name="T58" fmla="*/ 86 w 62"/>
                <a:gd name="T59" fmla="*/ 57 h 58"/>
                <a:gd name="T60" fmla="*/ 86 w 62"/>
                <a:gd name="T61" fmla="*/ 0 h 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8">
                  <a:moveTo>
                    <a:pt x="52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7" y="3"/>
                    <a:pt x="39" y="3"/>
                    <a:pt x="40" y="4"/>
                  </a:cubicBezTo>
                  <a:cubicBezTo>
                    <a:pt x="42" y="5"/>
                    <a:pt x="42" y="8"/>
                    <a:pt x="42" y="11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39" y="45"/>
                    <a:pt x="37" y="48"/>
                    <a:pt x="34" y="49"/>
                  </a:cubicBezTo>
                  <a:cubicBezTo>
                    <a:pt x="32" y="50"/>
                    <a:pt x="30" y="50"/>
                    <a:pt x="28" y="50"/>
                  </a:cubicBezTo>
                  <a:cubicBezTo>
                    <a:pt x="26" y="50"/>
                    <a:pt x="24" y="49"/>
                    <a:pt x="22" y="48"/>
                  </a:cubicBezTo>
                  <a:cubicBezTo>
                    <a:pt x="20" y="46"/>
                    <a:pt x="19" y="43"/>
                    <a:pt x="19" y="3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3"/>
                    <a:pt x="6" y="3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9" y="7"/>
                    <a:pt x="9" y="8"/>
                    <a:pt x="9" y="11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41"/>
                    <a:pt x="9" y="45"/>
                    <a:pt x="10" y="48"/>
                  </a:cubicBezTo>
                  <a:cubicBezTo>
                    <a:pt x="11" y="51"/>
                    <a:pt x="13" y="53"/>
                    <a:pt x="15" y="55"/>
                  </a:cubicBezTo>
                  <a:cubicBezTo>
                    <a:pt x="17" y="57"/>
                    <a:pt x="20" y="58"/>
                    <a:pt x="23" y="58"/>
                  </a:cubicBezTo>
                  <a:cubicBezTo>
                    <a:pt x="26" y="58"/>
                    <a:pt x="29" y="57"/>
                    <a:pt x="31" y="56"/>
                  </a:cubicBezTo>
                  <a:cubicBezTo>
                    <a:pt x="34" y="54"/>
                    <a:pt x="37" y="51"/>
                    <a:pt x="42" y="46"/>
                  </a:cubicBezTo>
                  <a:cubicBezTo>
                    <a:pt x="42" y="58"/>
                    <a:pt x="42" y="58"/>
                    <a:pt x="42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59" y="49"/>
                    <a:pt x="58" y="50"/>
                    <a:pt x="57" y="50"/>
                  </a:cubicBezTo>
                  <a:cubicBezTo>
                    <a:pt x="56" y="50"/>
                    <a:pt x="55" y="50"/>
                    <a:pt x="54" y="49"/>
                  </a:cubicBezTo>
                  <a:cubicBezTo>
                    <a:pt x="53" y="48"/>
                    <a:pt x="53" y="47"/>
                    <a:pt x="53" y="46"/>
                  </a:cubicBezTo>
                  <a:cubicBezTo>
                    <a:pt x="52" y="45"/>
                    <a:pt x="52" y="41"/>
                    <a:pt x="52" y="34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5537" y="539"/>
              <a:ext cx="70" cy="65"/>
            </a:xfrm>
            <a:custGeom>
              <a:avLst/>
              <a:gdLst>
                <a:gd name="T0" fmla="*/ 87 w 62"/>
                <a:gd name="T1" fmla="*/ 0 h 57"/>
                <a:gd name="T2" fmla="*/ 55 w 62"/>
                <a:gd name="T3" fmla="*/ 0 h 57"/>
                <a:gd name="T4" fmla="*/ 55 w 62"/>
                <a:gd name="T5" fmla="*/ 2 h 57"/>
                <a:gd name="T6" fmla="*/ 67 w 62"/>
                <a:gd name="T7" fmla="*/ 8 h 57"/>
                <a:gd name="T8" fmla="*/ 70 w 62"/>
                <a:gd name="T9" fmla="*/ 17 h 57"/>
                <a:gd name="T10" fmla="*/ 70 w 62"/>
                <a:gd name="T11" fmla="*/ 72 h 57"/>
                <a:gd name="T12" fmla="*/ 58 w 62"/>
                <a:gd name="T13" fmla="*/ 82 h 57"/>
                <a:gd name="T14" fmla="*/ 47 w 62"/>
                <a:gd name="T15" fmla="*/ 84 h 57"/>
                <a:gd name="T16" fmla="*/ 36 w 62"/>
                <a:gd name="T17" fmla="*/ 81 h 57"/>
                <a:gd name="T18" fmla="*/ 33 w 62"/>
                <a:gd name="T19" fmla="*/ 63 h 57"/>
                <a:gd name="T20" fmla="*/ 33 w 62"/>
                <a:gd name="T21" fmla="*/ 0 h 57"/>
                <a:gd name="T22" fmla="*/ 0 w 62"/>
                <a:gd name="T23" fmla="*/ 0 h 57"/>
                <a:gd name="T24" fmla="*/ 0 w 62"/>
                <a:gd name="T25" fmla="*/ 2 h 57"/>
                <a:gd name="T26" fmla="*/ 10 w 62"/>
                <a:gd name="T27" fmla="*/ 3 h 57"/>
                <a:gd name="T28" fmla="*/ 14 w 62"/>
                <a:gd name="T29" fmla="*/ 9 h 57"/>
                <a:gd name="T30" fmla="*/ 16 w 62"/>
                <a:gd name="T31" fmla="*/ 19 h 57"/>
                <a:gd name="T32" fmla="*/ 16 w 62"/>
                <a:gd name="T33" fmla="*/ 62 h 57"/>
                <a:gd name="T34" fmla="*/ 18 w 62"/>
                <a:gd name="T35" fmla="*/ 82 h 57"/>
                <a:gd name="T36" fmla="*/ 26 w 62"/>
                <a:gd name="T37" fmla="*/ 94 h 57"/>
                <a:gd name="T38" fmla="*/ 38 w 62"/>
                <a:gd name="T39" fmla="*/ 96 h 57"/>
                <a:gd name="T40" fmla="*/ 52 w 62"/>
                <a:gd name="T41" fmla="*/ 94 h 57"/>
                <a:gd name="T42" fmla="*/ 70 w 62"/>
                <a:gd name="T43" fmla="*/ 76 h 57"/>
                <a:gd name="T44" fmla="*/ 70 w 62"/>
                <a:gd name="T45" fmla="*/ 96 h 57"/>
                <a:gd name="T46" fmla="*/ 73 w 62"/>
                <a:gd name="T47" fmla="*/ 96 h 57"/>
                <a:gd name="T48" fmla="*/ 100 w 62"/>
                <a:gd name="T49" fmla="*/ 86 h 57"/>
                <a:gd name="T50" fmla="*/ 99 w 62"/>
                <a:gd name="T51" fmla="*/ 82 h 57"/>
                <a:gd name="T52" fmla="*/ 91 w 62"/>
                <a:gd name="T53" fmla="*/ 83 h 57"/>
                <a:gd name="T54" fmla="*/ 89 w 62"/>
                <a:gd name="T55" fmla="*/ 83 h 57"/>
                <a:gd name="T56" fmla="*/ 87 w 62"/>
                <a:gd name="T57" fmla="*/ 76 h 57"/>
                <a:gd name="T58" fmla="*/ 87 w 62"/>
                <a:gd name="T59" fmla="*/ 57 h 57"/>
                <a:gd name="T60" fmla="*/ 87 w 62"/>
                <a:gd name="T61" fmla="*/ 0 h 5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7">
                  <a:moveTo>
                    <a:pt x="53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7" y="2"/>
                    <a:pt x="40" y="3"/>
                    <a:pt x="41" y="4"/>
                  </a:cubicBezTo>
                  <a:cubicBezTo>
                    <a:pt x="42" y="5"/>
                    <a:pt x="43" y="7"/>
                    <a:pt x="43" y="10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40" y="45"/>
                    <a:pt x="37" y="47"/>
                    <a:pt x="35" y="48"/>
                  </a:cubicBezTo>
                  <a:cubicBezTo>
                    <a:pt x="33" y="49"/>
                    <a:pt x="31" y="50"/>
                    <a:pt x="29" y="50"/>
                  </a:cubicBezTo>
                  <a:cubicBezTo>
                    <a:pt x="26" y="50"/>
                    <a:pt x="24" y="49"/>
                    <a:pt x="22" y="47"/>
                  </a:cubicBezTo>
                  <a:cubicBezTo>
                    <a:pt x="21" y="46"/>
                    <a:pt x="20" y="42"/>
                    <a:pt x="20" y="3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2"/>
                    <a:pt x="6" y="3"/>
                  </a:cubicBezTo>
                  <a:cubicBezTo>
                    <a:pt x="7" y="3"/>
                    <a:pt x="8" y="4"/>
                    <a:pt x="9" y="5"/>
                  </a:cubicBezTo>
                  <a:cubicBezTo>
                    <a:pt x="9" y="6"/>
                    <a:pt x="10" y="8"/>
                    <a:pt x="10" y="11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0" y="41"/>
                    <a:pt x="10" y="45"/>
                    <a:pt x="11" y="48"/>
                  </a:cubicBezTo>
                  <a:cubicBezTo>
                    <a:pt x="12" y="50"/>
                    <a:pt x="13" y="53"/>
                    <a:pt x="16" y="55"/>
                  </a:cubicBezTo>
                  <a:cubicBezTo>
                    <a:pt x="18" y="56"/>
                    <a:pt x="21" y="57"/>
                    <a:pt x="24" y="57"/>
                  </a:cubicBezTo>
                  <a:cubicBezTo>
                    <a:pt x="27" y="57"/>
                    <a:pt x="29" y="57"/>
                    <a:pt x="32" y="55"/>
                  </a:cubicBezTo>
                  <a:cubicBezTo>
                    <a:pt x="34" y="54"/>
                    <a:pt x="38" y="51"/>
                    <a:pt x="43" y="46"/>
                  </a:cubicBezTo>
                  <a:cubicBezTo>
                    <a:pt x="43" y="57"/>
                    <a:pt x="43" y="57"/>
                    <a:pt x="43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9"/>
                    <a:pt x="58" y="49"/>
                    <a:pt x="57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4" y="48"/>
                    <a:pt x="54" y="47"/>
                    <a:pt x="53" y="46"/>
                  </a:cubicBezTo>
                  <a:cubicBezTo>
                    <a:pt x="53" y="44"/>
                    <a:pt x="53" y="40"/>
                    <a:pt x="53" y="34"/>
                  </a:cubicBezTo>
                  <a:lnTo>
                    <a:pt x="53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5430" y="422"/>
              <a:ext cx="69" cy="64"/>
            </a:xfrm>
            <a:custGeom>
              <a:avLst/>
              <a:gdLst>
                <a:gd name="T0" fmla="*/ 33 w 61"/>
                <a:gd name="T1" fmla="*/ 17 h 57"/>
                <a:gd name="T2" fmla="*/ 33 w 61"/>
                <a:gd name="T3" fmla="*/ 0 h 57"/>
                <a:gd name="T4" fmla="*/ 27 w 61"/>
                <a:gd name="T5" fmla="*/ 0 h 57"/>
                <a:gd name="T6" fmla="*/ 0 w 61"/>
                <a:gd name="T7" fmla="*/ 10 h 57"/>
                <a:gd name="T8" fmla="*/ 1 w 61"/>
                <a:gd name="T9" fmla="*/ 13 h 57"/>
                <a:gd name="T10" fmla="*/ 9 w 61"/>
                <a:gd name="T11" fmla="*/ 12 h 57"/>
                <a:gd name="T12" fmla="*/ 12 w 61"/>
                <a:gd name="T13" fmla="*/ 12 h 57"/>
                <a:gd name="T14" fmla="*/ 14 w 61"/>
                <a:gd name="T15" fmla="*/ 17 h 57"/>
                <a:gd name="T16" fmla="*/ 16 w 61"/>
                <a:gd name="T17" fmla="*/ 38 h 57"/>
                <a:gd name="T18" fmla="*/ 16 w 61"/>
                <a:gd name="T19" fmla="*/ 70 h 57"/>
                <a:gd name="T20" fmla="*/ 12 w 61"/>
                <a:gd name="T21" fmla="*/ 84 h 57"/>
                <a:gd name="T22" fmla="*/ 2 w 61"/>
                <a:gd name="T23" fmla="*/ 89 h 57"/>
                <a:gd name="T24" fmla="*/ 1 w 61"/>
                <a:gd name="T25" fmla="*/ 89 h 57"/>
                <a:gd name="T26" fmla="*/ 1 w 61"/>
                <a:gd name="T27" fmla="*/ 91 h 57"/>
                <a:gd name="T28" fmla="*/ 48 w 61"/>
                <a:gd name="T29" fmla="*/ 91 h 57"/>
                <a:gd name="T30" fmla="*/ 48 w 61"/>
                <a:gd name="T31" fmla="*/ 89 h 57"/>
                <a:gd name="T32" fmla="*/ 37 w 61"/>
                <a:gd name="T33" fmla="*/ 85 h 57"/>
                <a:gd name="T34" fmla="*/ 35 w 61"/>
                <a:gd name="T35" fmla="*/ 81 h 57"/>
                <a:gd name="T36" fmla="*/ 33 w 61"/>
                <a:gd name="T37" fmla="*/ 70 h 57"/>
                <a:gd name="T38" fmla="*/ 33 w 61"/>
                <a:gd name="T39" fmla="*/ 24 h 57"/>
                <a:gd name="T40" fmla="*/ 55 w 61"/>
                <a:gd name="T41" fmla="*/ 11 h 57"/>
                <a:gd name="T42" fmla="*/ 67 w 61"/>
                <a:gd name="T43" fmla="*/ 17 h 57"/>
                <a:gd name="T44" fmla="*/ 70 w 61"/>
                <a:gd name="T45" fmla="*/ 35 h 57"/>
                <a:gd name="T46" fmla="*/ 70 w 61"/>
                <a:gd name="T47" fmla="*/ 70 h 57"/>
                <a:gd name="T48" fmla="*/ 70 w 61"/>
                <a:gd name="T49" fmla="*/ 80 h 57"/>
                <a:gd name="T50" fmla="*/ 66 w 61"/>
                <a:gd name="T51" fmla="*/ 85 h 57"/>
                <a:gd name="T52" fmla="*/ 58 w 61"/>
                <a:gd name="T53" fmla="*/ 89 h 57"/>
                <a:gd name="T54" fmla="*/ 55 w 61"/>
                <a:gd name="T55" fmla="*/ 89 h 57"/>
                <a:gd name="T56" fmla="*/ 55 w 61"/>
                <a:gd name="T57" fmla="*/ 91 h 57"/>
                <a:gd name="T58" fmla="*/ 100 w 61"/>
                <a:gd name="T59" fmla="*/ 91 h 57"/>
                <a:gd name="T60" fmla="*/ 100 w 61"/>
                <a:gd name="T61" fmla="*/ 89 h 57"/>
                <a:gd name="T62" fmla="*/ 90 w 61"/>
                <a:gd name="T63" fmla="*/ 85 h 57"/>
                <a:gd name="T64" fmla="*/ 88 w 61"/>
                <a:gd name="T65" fmla="*/ 82 h 57"/>
                <a:gd name="T66" fmla="*/ 87 w 61"/>
                <a:gd name="T67" fmla="*/ 70 h 57"/>
                <a:gd name="T68" fmla="*/ 87 w 61"/>
                <a:gd name="T69" fmla="*/ 34 h 57"/>
                <a:gd name="T70" fmla="*/ 86 w 61"/>
                <a:gd name="T71" fmla="*/ 13 h 57"/>
                <a:gd name="T72" fmla="*/ 76 w 61"/>
                <a:gd name="T73" fmla="*/ 2 h 57"/>
                <a:gd name="T74" fmla="*/ 62 w 61"/>
                <a:gd name="T75" fmla="*/ 0 h 57"/>
                <a:gd name="T76" fmla="*/ 33 w 61"/>
                <a:gd name="T77" fmla="*/ 17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9" y="9"/>
                    <a:pt x="9" y="10"/>
                    <a:pt x="9" y="11"/>
                  </a:cubicBezTo>
                  <a:cubicBezTo>
                    <a:pt x="10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1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5" y="10"/>
                    <a:pt x="29" y="7"/>
                    <a:pt x="34" y="7"/>
                  </a:cubicBezTo>
                  <a:cubicBezTo>
                    <a:pt x="37" y="7"/>
                    <a:pt x="40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3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8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2" y="9"/>
                  </a:cubicBezTo>
                  <a:cubicBezTo>
                    <a:pt x="50" y="6"/>
                    <a:pt x="49" y="3"/>
                    <a:pt x="46" y="2"/>
                  </a:cubicBezTo>
                  <a:cubicBezTo>
                    <a:pt x="44" y="0"/>
                    <a:pt x="42" y="0"/>
                    <a:pt x="38" y="0"/>
                  </a:cubicBezTo>
                  <a:cubicBezTo>
                    <a:pt x="33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5747" y="422"/>
              <a:ext cx="68" cy="64"/>
            </a:xfrm>
            <a:custGeom>
              <a:avLst/>
              <a:gdLst>
                <a:gd name="T0" fmla="*/ 31 w 61"/>
                <a:gd name="T1" fmla="*/ 17 h 57"/>
                <a:gd name="T2" fmla="*/ 31 w 61"/>
                <a:gd name="T3" fmla="*/ 0 h 57"/>
                <a:gd name="T4" fmla="*/ 26 w 61"/>
                <a:gd name="T5" fmla="*/ 0 h 57"/>
                <a:gd name="T6" fmla="*/ 0 w 61"/>
                <a:gd name="T7" fmla="*/ 10 h 57"/>
                <a:gd name="T8" fmla="*/ 1 w 61"/>
                <a:gd name="T9" fmla="*/ 13 h 57"/>
                <a:gd name="T10" fmla="*/ 9 w 61"/>
                <a:gd name="T11" fmla="*/ 12 h 57"/>
                <a:gd name="T12" fmla="*/ 12 w 61"/>
                <a:gd name="T13" fmla="*/ 12 h 57"/>
                <a:gd name="T14" fmla="*/ 13 w 61"/>
                <a:gd name="T15" fmla="*/ 17 h 57"/>
                <a:gd name="T16" fmla="*/ 14 w 61"/>
                <a:gd name="T17" fmla="*/ 38 h 57"/>
                <a:gd name="T18" fmla="*/ 14 w 61"/>
                <a:gd name="T19" fmla="*/ 70 h 57"/>
                <a:gd name="T20" fmla="*/ 12 w 61"/>
                <a:gd name="T21" fmla="*/ 84 h 57"/>
                <a:gd name="T22" fmla="*/ 2 w 61"/>
                <a:gd name="T23" fmla="*/ 89 h 57"/>
                <a:gd name="T24" fmla="*/ 1 w 61"/>
                <a:gd name="T25" fmla="*/ 89 h 57"/>
                <a:gd name="T26" fmla="*/ 1 w 61"/>
                <a:gd name="T27" fmla="*/ 91 h 57"/>
                <a:gd name="T28" fmla="*/ 45 w 61"/>
                <a:gd name="T29" fmla="*/ 91 h 57"/>
                <a:gd name="T30" fmla="*/ 45 w 61"/>
                <a:gd name="T31" fmla="*/ 89 h 57"/>
                <a:gd name="T32" fmla="*/ 36 w 61"/>
                <a:gd name="T33" fmla="*/ 85 h 57"/>
                <a:gd name="T34" fmla="*/ 31 w 61"/>
                <a:gd name="T35" fmla="*/ 81 h 57"/>
                <a:gd name="T36" fmla="*/ 31 w 61"/>
                <a:gd name="T37" fmla="*/ 70 h 57"/>
                <a:gd name="T38" fmla="*/ 31 w 61"/>
                <a:gd name="T39" fmla="*/ 24 h 57"/>
                <a:gd name="T40" fmla="*/ 52 w 61"/>
                <a:gd name="T41" fmla="*/ 11 h 57"/>
                <a:gd name="T42" fmla="*/ 64 w 61"/>
                <a:gd name="T43" fmla="*/ 17 h 57"/>
                <a:gd name="T44" fmla="*/ 67 w 61"/>
                <a:gd name="T45" fmla="*/ 35 h 57"/>
                <a:gd name="T46" fmla="*/ 67 w 61"/>
                <a:gd name="T47" fmla="*/ 70 h 57"/>
                <a:gd name="T48" fmla="*/ 65 w 61"/>
                <a:gd name="T49" fmla="*/ 80 h 57"/>
                <a:gd name="T50" fmla="*/ 62 w 61"/>
                <a:gd name="T51" fmla="*/ 85 h 57"/>
                <a:gd name="T52" fmla="*/ 54 w 61"/>
                <a:gd name="T53" fmla="*/ 89 h 57"/>
                <a:gd name="T54" fmla="*/ 52 w 61"/>
                <a:gd name="T55" fmla="*/ 89 h 57"/>
                <a:gd name="T56" fmla="*/ 52 w 61"/>
                <a:gd name="T57" fmla="*/ 91 h 57"/>
                <a:gd name="T58" fmla="*/ 95 w 61"/>
                <a:gd name="T59" fmla="*/ 91 h 57"/>
                <a:gd name="T60" fmla="*/ 95 w 61"/>
                <a:gd name="T61" fmla="*/ 89 h 57"/>
                <a:gd name="T62" fmla="*/ 86 w 61"/>
                <a:gd name="T63" fmla="*/ 85 h 57"/>
                <a:gd name="T64" fmla="*/ 84 w 61"/>
                <a:gd name="T65" fmla="*/ 82 h 57"/>
                <a:gd name="T66" fmla="*/ 82 w 61"/>
                <a:gd name="T67" fmla="*/ 70 h 57"/>
                <a:gd name="T68" fmla="*/ 82 w 61"/>
                <a:gd name="T69" fmla="*/ 34 h 57"/>
                <a:gd name="T70" fmla="*/ 79 w 61"/>
                <a:gd name="T71" fmla="*/ 13 h 57"/>
                <a:gd name="T72" fmla="*/ 71 w 61"/>
                <a:gd name="T73" fmla="*/ 2 h 57"/>
                <a:gd name="T74" fmla="*/ 58 w 61"/>
                <a:gd name="T75" fmla="*/ 0 h 57"/>
                <a:gd name="T76" fmla="*/ 31 w 61"/>
                <a:gd name="T77" fmla="*/ 17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8" y="9"/>
                    <a:pt x="9" y="10"/>
                    <a:pt x="9" y="11"/>
                  </a:cubicBezTo>
                  <a:cubicBezTo>
                    <a:pt x="9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0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4" y="10"/>
                    <a:pt x="29" y="7"/>
                    <a:pt x="34" y="7"/>
                  </a:cubicBezTo>
                  <a:cubicBezTo>
                    <a:pt x="37" y="7"/>
                    <a:pt x="39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2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7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1" y="9"/>
                  </a:cubicBezTo>
                  <a:cubicBezTo>
                    <a:pt x="50" y="6"/>
                    <a:pt x="48" y="3"/>
                    <a:pt x="46" y="2"/>
                  </a:cubicBezTo>
                  <a:cubicBezTo>
                    <a:pt x="44" y="0"/>
                    <a:pt x="41" y="0"/>
                    <a:pt x="38" y="0"/>
                  </a:cubicBezTo>
                  <a:cubicBezTo>
                    <a:pt x="32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5424" y="537"/>
              <a:ext cx="47" cy="66"/>
            </a:xfrm>
            <a:custGeom>
              <a:avLst/>
              <a:gdLst>
                <a:gd name="T0" fmla="*/ 31 w 42"/>
                <a:gd name="T1" fmla="*/ 0 h 58"/>
                <a:gd name="T2" fmla="*/ 27 w 42"/>
                <a:gd name="T3" fmla="*/ 0 h 58"/>
                <a:gd name="T4" fmla="*/ 0 w 42"/>
                <a:gd name="T5" fmla="*/ 11 h 58"/>
                <a:gd name="T6" fmla="*/ 1 w 42"/>
                <a:gd name="T7" fmla="*/ 15 h 58"/>
                <a:gd name="T8" fmla="*/ 9 w 42"/>
                <a:gd name="T9" fmla="*/ 13 h 58"/>
                <a:gd name="T10" fmla="*/ 12 w 42"/>
                <a:gd name="T11" fmla="*/ 15 h 58"/>
                <a:gd name="T12" fmla="*/ 13 w 42"/>
                <a:gd name="T13" fmla="*/ 20 h 58"/>
                <a:gd name="T14" fmla="*/ 15 w 42"/>
                <a:gd name="T15" fmla="*/ 39 h 58"/>
                <a:gd name="T16" fmla="*/ 15 w 42"/>
                <a:gd name="T17" fmla="*/ 75 h 58"/>
                <a:gd name="T18" fmla="*/ 13 w 42"/>
                <a:gd name="T19" fmla="*/ 85 h 58"/>
                <a:gd name="T20" fmla="*/ 11 w 42"/>
                <a:gd name="T21" fmla="*/ 90 h 58"/>
                <a:gd name="T22" fmla="*/ 1 w 42"/>
                <a:gd name="T23" fmla="*/ 93 h 58"/>
                <a:gd name="T24" fmla="*/ 1 w 42"/>
                <a:gd name="T25" fmla="*/ 97 h 58"/>
                <a:gd name="T26" fmla="*/ 45 w 42"/>
                <a:gd name="T27" fmla="*/ 97 h 58"/>
                <a:gd name="T28" fmla="*/ 45 w 42"/>
                <a:gd name="T29" fmla="*/ 93 h 58"/>
                <a:gd name="T30" fmla="*/ 38 w 42"/>
                <a:gd name="T31" fmla="*/ 90 h 58"/>
                <a:gd name="T32" fmla="*/ 34 w 42"/>
                <a:gd name="T33" fmla="*/ 86 h 58"/>
                <a:gd name="T34" fmla="*/ 31 w 42"/>
                <a:gd name="T35" fmla="*/ 75 h 58"/>
                <a:gd name="T36" fmla="*/ 31 w 42"/>
                <a:gd name="T37" fmla="*/ 30 h 58"/>
                <a:gd name="T38" fmla="*/ 39 w 42"/>
                <a:gd name="T39" fmla="*/ 17 h 58"/>
                <a:gd name="T40" fmla="*/ 44 w 42"/>
                <a:gd name="T41" fmla="*/ 13 h 58"/>
                <a:gd name="T42" fmla="*/ 50 w 42"/>
                <a:gd name="T43" fmla="*/ 19 h 58"/>
                <a:gd name="T44" fmla="*/ 56 w 42"/>
                <a:gd name="T45" fmla="*/ 22 h 58"/>
                <a:gd name="T46" fmla="*/ 63 w 42"/>
                <a:gd name="T47" fmla="*/ 19 h 58"/>
                <a:gd name="T48" fmla="*/ 66 w 42"/>
                <a:gd name="T49" fmla="*/ 11 h 58"/>
                <a:gd name="T50" fmla="*/ 63 w 42"/>
                <a:gd name="T51" fmla="*/ 2 h 58"/>
                <a:gd name="T52" fmla="*/ 54 w 42"/>
                <a:gd name="T53" fmla="*/ 0 h 58"/>
                <a:gd name="T54" fmla="*/ 31 w 42"/>
                <a:gd name="T55" fmla="*/ 22 h 58"/>
                <a:gd name="T56" fmla="*/ 31 w 42"/>
                <a:gd name="T57" fmla="*/ 0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2" h="58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3"/>
                    <a:pt x="10" y="17"/>
                    <a:pt x="10" y="23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8"/>
                    <a:pt x="9" y="50"/>
                    <a:pt x="9" y="51"/>
                  </a:cubicBezTo>
                  <a:cubicBezTo>
                    <a:pt x="9" y="52"/>
                    <a:pt x="8" y="53"/>
                    <a:pt x="7" y="54"/>
                  </a:cubicBezTo>
                  <a:cubicBezTo>
                    <a:pt x="6" y="55"/>
                    <a:pt x="4" y="55"/>
                    <a:pt x="1" y="55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7" y="55"/>
                    <a:pt x="25" y="55"/>
                    <a:pt x="24" y="54"/>
                  </a:cubicBezTo>
                  <a:cubicBezTo>
                    <a:pt x="22" y="54"/>
                    <a:pt x="21" y="53"/>
                    <a:pt x="21" y="52"/>
                  </a:cubicBezTo>
                  <a:cubicBezTo>
                    <a:pt x="20" y="50"/>
                    <a:pt x="20" y="48"/>
                    <a:pt x="20" y="45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2" y="14"/>
                    <a:pt x="23" y="11"/>
                    <a:pt x="25" y="10"/>
                  </a:cubicBezTo>
                  <a:cubicBezTo>
                    <a:pt x="26" y="9"/>
                    <a:pt x="27" y="8"/>
                    <a:pt x="28" y="8"/>
                  </a:cubicBezTo>
                  <a:cubicBezTo>
                    <a:pt x="29" y="8"/>
                    <a:pt x="30" y="9"/>
                    <a:pt x="32" y="11"/>
                  </a:cubicBezTo>
                  <a:cubicBezTo>
                    <a:pt x="33" y="12"/>
                    <a:pt x="35" y="13"/>
                    <a:pt x="36" y="13"/>
                  </a:cubicBezTo>
                  <a:cubicBezTo>
                    <a:pt x="38" y="13"/>
                    <a:pt x="39" y="12"/>
                    <a:pt x="40" y="11"/>
                  </a:cubicBezTo>
                  <a:cubicBezTo>
                    <a:pt x="41" y="10"/>
                    <a:pt x="42" y="9"/>
                    <a:pt x="42" y="7"/>
                  </a:cubicBezTo>
                  <a:cubicBezTo>
                    <a:pt x="42" y="5"/>
                    <a:pt x="41" y="4"/>
                    <a:pt x="40" y="2"/>
                  </a:cubicBezTo>
                  <a:cubicBezTo>
                    <a:pt x="38" y="1"/>
                    <a:pt x="36" y="0"/>
                    <a:pt x="34" y="0"/>
                  </a:cubicBezTo>
                  <a:cubicBezTo>
                    <a:pt x="29" y="0"/>
                    <a:pt x="24" y="4"/>
                    <a:pt x="20" y="13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07" y="422"/>
              <a:ext cx="43" cy="67"/>
            </a:xfrm>
            <a:custGeom>
              <a:avLst/>
              <a:gdLst>
                <a:gd name="T0" fmla="*/ 55 w 38"/>
                <a:gd name="T1" fmla="*/ 0 h 59"/>
                <a:gd name="T2" fmla="*/ 52 w 38"/>
                <a:gd name="T3" fmla="*/ 0 h 59"/>
                <a:gd name="T4" fmla="*/ 51 w 38"/>
                <a:gd name="T5" fmla="*/ 2 h 59"/>
                <a:gd name="T6" fmla="*/ 48 w 38"/>
                <a:gd name="T7" fmla="*/ 2 h 59"/>
                <a:gd name="T8" fmla="*/ 41 w 38"/>
                <a:gd name="T9" fmla="*/ 1 h 59"/>
                <a:gd name="T10" fmla="*/ 28 w 38"/>
                <a:gd name="T11" fmla="*/ 0 h 59"/>
                <a:gd name="T12" fmla="*/ 9 w 38"/>
                <a:gd name="T13" fmla="*/ 8 h 59"/>
                <a:gd name="T14" fmla="*/ 0 w 38"/>
                <a:gd name="T15" fmla="*/ 26 h 59"/>
                <a:gd name="T16" fmla="*/ 3 w 38"/>
                <a:gd name="T17" fmla="*/ 41 h 59"/>
                <a:gd name="T18" fmla="*/ 23 w 38"/>
                <a:gd name="T19" fmla="*/ 53 h 59"/>
                <a:gd name="T20" fmla="*/ 42 w 38"/>
                <a:gd name="T21" fmla="*/ 66 h 59"/>
                <a:gd name="T22" fmla="*/ 48 w 38"/>
                <a:gd name="T23" fmla="*/ 77 h 59"/>
                <a:gd name="T24" fmla="*/ 42 w 38"/>
                <a:gd name="T25" fmla="*/ 87 h 59"/>
                <a:gd name="T26" fmla="*/ 33 w 38"/>
                <a:gd name="T27" fmla="*/ 90 h 59"/>
                <a:gd name="T28" fmla="*/ 14 w 38"/>
                <a:gd name="T29" fmla="*/ 85 h 59"/>
                <a:gd name="T30" fmla="*/ 2 w 38"/>
                <a:gd name="T31" fmla="*/ 64 h 59"/>
                <a:gd name="T32" fmla="*/ 0 w 38"/>
                <a:gd name="T33" fmla="*/ 64 h 59"/>
                <a:gd name="T34" fmla="*/ 0 w 38"/>
                <a:gd name="T35" fmla="*/ 97 h 59"/>
                <a:gd name="T36" fmla="*/ 2 w 38"/>
                <a:gd name="T37" fmla="*/ 97 h 59"/>
                <a:gd name="T38" fmla="*/ 9 w 38"/>
                <a:gd name="T39" fmla="*/ 94 h 59"/>
                <a:gd name="T40" fmla="*/ 12 w 38"/>
                <a:gd name="T41" fmla="*/ 95 h 59"/>
                <a:gd name="T42" fmla="*/ 33 w 38"/>
                <a:gd name="T43" fmla="*/ 98 h 59"/>
                <a:gd name="T44" fmla="*/ 52 w 38"/>
                <a:gd name="T45" fmla="*/ 89 h 59"/>
                <a:gd name="T46" fmla="*/ 62 w 38"/>
                <a:gd name="T47" fmla="*/ 70 h 59"/>
                <a:gd name="T48" fmla="*/ 42 w 38"/>
                <a:gd name="T49" fmla="*/ 44 h 59"/>
                <a:gd name="T50" fmla="*/ 28 w 38"/>
                <a:gd name="T51" fmla="*/ 36 h 59"/>
                <a:gd name="T52" fmla="*/ 14 w 38"/>
                <a:gd name="T53" fmla="*/ 26 h 59"/>
                <a:gd name="T54" fmla="*/ 11 w 38"/>
                <a:gd name="T55" fmla="*/ 16 h 59"/>
                <a:gd name="T56" fmla="*/ 16 w 38"/>
                <a:gd name="T57" fmla="*/ 10 h 59"/>
                <a:gd name="T58" fmla="*/ 28 w 38"/>
                <a:gd name="T59" fmla="*/ 3 h 59"/>
                <a:gd name="T60" fmla="*/ 42 w 38"/>
                <a:gd name="T61" fmla="*/ 10 h 59"/>
                <a:gd name="T62" fmla="*/ 52 w 38"/>
                <a:gd name="T63" fmla="*/ 32 h 59"/>
                <a:gd name="T64" fmla="*/ 55 w 38"/>
                <a:gd name="T65" fmla="*/ 32 h 59"/>
                <a:gd name="T66" fmla="*/ 55 w 38"/>
                <a:gd name="T67" fmla="*/ 0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" h="59">
                  <a:moveTo>
                    <a:pt x="34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1" y="1"/>
                    <a:pt x="31" y="1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28" y="2"/>
                    <a:pt x="27" y="2"/>
                    <a:pt x="25" y="1"/>
                  </a:cubicBezTo>
                  <a:cubicBezTo>
                    <a:pt x="22" y="0"/>
                    <a:pt x="19" y="0"/>
                    <a:pt x="17" y="0"/>
                  </a:cubicBezTo>
                  <a:cubicBezTo>
                    <a:pt x="12" y="0"/>
                    <a:pt x="8" y="1"/>
                    <a:pt x="5" y="4"/>
                  </a:cubicBezTo>
                  <a:cubicBezTo>
                    <a:pt x="2" y="7"/>
                    <a:pt x="0" y="11"/>
                    <a:pt x="0" y="16"/>
                  </a:cubicBezTo>
                  <a:cubicBezTo>
                    <a:pt x="0" y="19"/>
                    <a:pt x="1" y="22"/>
                    <a:pt x="3" y="25"/>
                  </a:cubicBezTo>
                  <a:cubicBezTo>
                    <a:pt x="5" y="27"/>
                    <a:pt x="8" y="30"/>
                    <a:pt x="14" y="32"/>
                  </a:cubicBezTo>
                  <a:cubicBezTo>
                    <a:pt x="20" y="35"/>
                    <a:pt x="24" y="38"/>
                    <a:pt x="26" y="40"/>
                  </a:cubicBezTo>
                  <a:cubicBezTo>
                    <a:pt x="28" y="42"/>
                    <a:pt x="29" y="44"/>
                    <a:pt x="29" y="47"/>
                  </a:cubicBezTo>
                  <a:cubicBezTo>
                    <a:pt x="29" y="49"/>
                    <a:pt x="28" y="51"/>
                    <a:pt x="26" y="53"/>
                  </a:cubicBezTo>
                  <a:cubicBezTo>
                    <a:pt x="25" y="54"/>
                    <a:pt x="22" y="55"/>
                    <a:pt x="20" y="55"/>
                  </a:cubicBezTo>
                  <a:cubicBezTo>
                    <a:pt x="16" y="55"/>
                    <a:pt x="12" y="54"/>
                    <a:pt x="9" y="51"/>
                  </a:cubicBezTo>
                  <a:cubicBezTo>
                    <a:pt x="6" y="48"/>
                    <a:pt x="3" y="44"/>
                    <a:pt x="2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3" y="57"/>
                    <a:pt x="4" y="56"/>
                    <a:pt x="5" y="56"/>
                  </a:cubicBezTo>
                  <a:cubicBezTo>
                    <a:pt x="5" y="56"/>
                    <a:pt x="6" y="57"/>
                    <a:pt x="8" y="57"/>
                  </a:cubicBezTo>
                  <a:cubicBezTo>
                    <a:pt x="12" y="58"/>
                    <a:pt x="16" y="59"/>
                    <a:pt x="20" y="59"/>
                  </a:cubicBezTo>
                  <a:cubicBezTo>
                    <a:pt x="24" y="59"/>
                    <a:pt x="29" y="57"/>
                    <a:pt x="32" y="54"/>
                  </a:cubicBezTo>
                  <a:cubicBezTo>
                    <a:pt x="36" y="51"/>
                    <a:pt x="38" y="47"/>
                    <a:pt x="38" y="42"/>
                  </a:cubicBezTo>
                  <a:cubicBezTo>
                    <a:pt x="38" y="35"/>
                    <a:pt x="34" y="30"/>
                    <a:pt x="26" y="26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3" y="20"/>
                    <a:pt x="10" y="18"/>
                    <a:pt x="9" y="16"/>
                  </a:cubicBezTo>
                  <a:cubicBezTo>
                    <a:pt x="8" y="15"/>
                    <a:pt x="7" y="13"/>
                    <a:pt x="7" y="10"/>
                  </a:cubicBezTo>
                  <a:cubicBezTo>
                    <a:pt x="7" y="9"/>
                    <a:pt x="8" y="7"/>
                    <a:pt x="10" y="6"/>
                  </a:cubicBezTo>
                  <a:cubicBezTo>
                    <a:pt x="12" y="4"/>
                    <a:pt x="14" y="3"/>
                    <a:pt x="17" y="3"/>
                  </a:cubicBezTo>
                  <a:cubicBezTo>
                    <a:pt x="20" y="3"/>
                    <a:pt x="24" y="4"/>
                    <a:pt x="26" y="6"/>
                  </a:cubicBezTo>
                  <a:cubicBezTo>
                    <a:pt x="28" y="9"/>
                    <a:pt x="30" y="13"/>
                    <a:pt x="32" y="19"/>
                  </a:cubicBezTo>
                  <a:cubicBezTo>
                    <a:pt x="34" y="19"/>
                    <a:pt x="34" y="19"/>
                    <a:pt x="34" y="19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664" y="403"/>
              <a:ext cx="39" cy="84"/>
            </a:xfrm>
            <a:custGeom>
              <a:avLst/>
              <a:gdLst>
                <a:gd name="T0" fmla="*/ 33 w 34"/>
                <a:gd name="T1" fmla="*/ 0 h 75"/>
                <a:gd name="T2" fmla="*/ 30 w 34"/>
                <a:gd name="T3" fmla="*/ 0 h 75"/>
                <a:gd name="T4" fmla="*/ 23 w 34"/>
                <a:gd name="T5" fmla="*/ 12 h 75"/>
                <a:gd name="T6" fmla="*/ 11 w 34"/>
                <a:gd name="T7" fmla="*/ 25 h 75"/>
                <a:gd name="T8" fmla="*/ 0 w 34"/>
                <a:gd name="T9" fmla="*/ 34 h 75"/>
                <a:gd name="T10" fmla="*/ 0 w 34"/>
                <a:gd name="T11" fmla="*/ 36 h 75"/>
                <a:gd name="T12" fmla="*/ 15 w 34"/>
                <a:gd name="T13" fmla="*/ 36 h 75"/>
                <a:gd name="T14" fmla="*/ 15 w 34"/>
                <a:gd name="T15" fmla="*/ 94 h 75"/>
                <a:gd name="T16" fmla="*/ 17 w 34"/>
                <a:gd name="T17" fmla="*/ 108 h 75"/>
                <a:gd name="T18" fmla="*/ 24 w 34"/>
                <a:gd name="T19" fmla="*/ 115 h 75"/>
                <a:gd name="T20" fmla="*/ 34 w 34"/>
                <a:gd name="T21" fmla="*/ 118 h 75"/>
                <a:gd name="T22" fmla="*/ 48 w 34"/>
                <a:gd name="T23" fmla="*/ 114 h 75"/>
                <a:gd name="T24" fmla="*/ 60 w 34"/>
                <a:gd name="T25" fmla="*/ 101 h 75"/>
                <a:gd name="T26" fmla="*/ 55 w 34"/>
                <a:gd name="T27" fmla="*/ 101 h 75"/>
                <a:gd name="T28" fmla="*/ 50 w 34"/>
                <a:gd name="T29" fmla="*/ 105 h 75"/>
                <a:gd name="T30" fmla="*/ 44 w 34"/>
                <a:gd name="T31" fmla="*/ 106 h 75"/>
                <a:gd name="T32" fmla="*/ 37 w 34"/>
                <a:gd name="T33" fmla="*/ 104 h 75"/>
                <a:gd name="T34" fmla="*/ 33 w 34"/>
                <a:gd name="T35" fmla="*/ 93 h 75"/>
                <a:gd name="T36" fmla="*/ 33 w 34"/>
                <a:gd name="T37" fmla="*/ 36 h 75"/>
                <a:gd name="T38" fmla="*/ 55 w 34"/>
                <a:gd name="T39" fmla="*/ 36 h 75"/>
                <a:gd name="T40" fmla="*/ 55 w 34"/>
                <a:gd name="T41" fmla="*/ 28 h 75"/>
                <a:gd name="T42" fmla="*/ 33 w 34"/>
                <a:gd name="T43" fmla="*/ 28 h 75"/>
                <a:gd name="T44" fmla="*/ 33 w 34"/>
                <a:gd name="T45" fmla="*/ 0 h 7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75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6" y="4"/>
                    <a:pt x="14" y="7"/>
                    <a:pt x="13" y="8"/>
                  </a:cubicBezTo>
                  <a:cubicBezTo>
                    <a:pt x="11" y="11"/>
                    <a:pt x="9" y="14"/>
                    <a:pt x="7" y="16"/>
                  </a:cubicBezTo>
                  <a:cubicBezTo>
                    <a:pt x="5" y="18"/>
                    <a:pt x="2" y="20"/>
                    <a:pt x="0" y="2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60"/>
                    <a:pt x="9" y="60"/>
                    <a:pt x="9" y="60"/>
                  </a:cubicBezTo>
                  <a:cubicBezTo>
                    <a:pt x="9" y="64"/>
                    <a:pt x="9" y="67"/>
                    <a:pt x="10" y="69"/>
                  </a:cubicBezTo>
                  <a:cubicBezTo>
                    <a:pt x="11" y="71"/>
                    <a:pt x="12" y="72"/>
                    <a:pt x="14" y="73"/>
                  </a:cubicBezTo>
                  <a:cubicBezTo>
                    <a:pt x="16" y="74"/>
                    <a:pt x="18" y="75"/>
                    <a:pt x="20" y="75"/>
                  </a:cubicBezTo>
                  <a:cubicBezTo>
                    <a:pt x="23" y="75"/>
                    <a:pt x="25" y="74"/>
                    <a:pt x="28" y="72"/>
                  </a:cubicBezTo>
                  <a:cubicBezTo>
                    <a:pt x="30" y="70"/>
                    <a:pt x="32" y="67"/>
                    <a:pt x="34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1" y="65"/>
                    <a:pt x="30" y="66"/>
                    <a:pt x="29" y="67"/>
                  </a:cubicBezTo>
                  <a:cubicBezTo>
                    <a:pt x="27" y="68"/>
                    <a:pt x="26" y="68"/>
                    <a:pt x="25" y="68"/>
                  </a:cubicBezTo>
                  <a:cubicBezTo>
                    <a:pt x="23" y="68"/>
                    <a:pt x="22" y="67"/>
                    <a:pt x="21" y="66"/>
                  </a:cubicBezTo>
                  <a:cubicBezTo>
                    <a:pt x="20" y="65"/>
                    <a:pt x="19" y="62"/>
                    <a:pt x="19" y="59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19" y="18"/>
                    <a:pt x="19" y="18"/>
                    <a:pt x="19" y="18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" name="Freeform 15"/>
            <p:cNvSpPr>
              <a:spLocks noEditPoints="1"/>
            </p:cNvSpPr>
            <p:nvPr userDrawn="1"/>
          </p:nvSpPr>
          <p:spPr bwMode="auto">
            <a:xfrm>
              <a:off x="5364" y="422"/>
              <a:ext cx="61" cy="67"/>
            </a:xfrm>
            <a:custGeom>
              <a:avLst/>
              <a:gdLst>
                <a:gd name="T0" fmla="*/ 78 w 54"/>
                <a:gd name="T1" fmla="*/ 14 h 59"/>
                <a:gd name="T2" fmla="*/ 43 w 54"/>
                <a:gd name="T3" fmla="*/ 0 h 59"/>
                <a:gd name="T4" fmla="*/ 23 w 54"/>
                <a:gd name="T5" fmla="*/ 3 h 59"/>
                <a:gd name="T6" fmla="*/ 8 w 54"/>
                <a:gd name="T7" fmla="*/ 23 h 59"/>
                <a:gd name="T8" fmla="*/ 0 w 54"/>
                <a:gd name="T9" fmla="*/ 50 h 59"/>
                <a:gd name="T10" fmla="*/ 11 w 54"/>
                <a:gd name="T11" fmla="*/ 83 h 59"/>
                <a:gd name="T12" fmla="*/ 43 w 54"/>
                <a:gd name="T13" fmla="*/ 98 h 59"/>
                <a:gd name="T14" fmla="*/ 67 w 54"/>
                <a:gd name="T15" fmla="*/ 90 h 59"/>
                <a:gd name="T16" fmla="*/ 85 w 54"/>
                <a:gd name="T17" fmla="*/ 73 h 59"/>
                <a:gd name="T18" fmla="*/ 88 w 54"/>
                <a:gd name="T19" fmla="*/ 47 h 59"/>
                <a:gd name="T20" fmla="*/ 78 w 54"/>
                <a:gd name="T21" fmla="*/ 14 h 59"/>
                <a:gd name="T22" fmla="*/ 63 w 54"/>
                <a:gd name="T23" fmla="*/ 84 h 59"/>
                <a:gd name="T24" fmla="*/ 47 w 54"/>
                <a:gd name="T25" fmla="*/ 89 h 59"/>
                <a:gd name="T26" fmla="*/ 27 w 54"/>
                <a:gd name="T27" fmla="*/ 76 h 59"/>
                <a:gd name="T28" fmla="*/ 20 w 54"/>
                <a:gd name="T29" fmla="*/ 41 h 59"/>
                <a:gd name="T30" fmla="*/ 23 w 54"/>
                <a:gd name="T31" fmla="*/ 20 h 59"/>
                <a:gd name="T32" fmla="*/ 31 w 54"/>
                <a:gd name="T33" fmla="*/ 9 h 59"/>
                <a:gd name="T34" fmla="*/ 42 w 54"/>
                <a:gd name="T35" fmla="*/ 8 h 59"/>
                <a:gd name="T36" fmla="*/ 60 w 54"/>
                <a:gd name="T37" fmla="*/ 14 h 59"/>
                <a:gd name="T38" fmla="*/ 70 w 54"/>
                <a:gd name="T39" fmla="*/ 55 h 59"/>
                <a:gd name="T40" fmla="*/ 63 w 54"/>
                <a:gd name="T41" fmla="*/ 84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4" h="59">
                  <a:moveTo>
                    <a:pt x="48" y="9"/>
                  </a:moveTo>
                  <a:cubicBezTo>
                    <a:pt x="43" y="3"/>
                    <a:pt x="36" y="0"/>
                    <a:pt x="27" y="0"/>
                  </a:cubicBezTo>
                  <a:cubicBezTo>
                    <a:pt x="23" y="0"/>
                    <a:pt x="18" y="1"/>
                    <a:pt x="14" y="3"/>
                  </a:cubicBezTo>
                  <a:cubicBezTo>
                    <a:pt x="10" y="6"/>
                    <a:pt x="7" y="9"/>
                    <a:pt x="4" y="14"/>
                  </a:cubicBezTo>
                  <a:cubicBezTo>
                    <a:pt x="2" y="20"/>
                    <a:pt x="0" y="25"/>
                    <a:pt x="0" y="30"/>
                  </a:cubicBezTo>
                  <a:cubicBezTo>
                    <a:pt x="0" y="37"/>
                    <a:pt x="3" y="43"/>
                    <a:pt x="7" y="49"/>
                  </a:cubicBezTo>
                  <a:cubicBezTo>
                    <a:pt x="12" y="55"/>
                    <a:pt x="18" y="59"/>
                    <a:pt x="27" y="59"/>
                  </a:cubicBezTo>
                  <a:cubicBezTo>
                    <a:pt x="32" y="59"/>
                    <a:pt x="37" y="57"/>
                    <a:pt x="41" y="55"/>
                  </a:cubicBezTo>
                  <a:cubicBezTo>
                    <a:pt x="45" y="52"/>
                    <a:pt x="48" y="48"/>
                    <a:pt x="51" y="43"/>
                  </a:cubicBezTo>
                  <a:cubicBezTo>
                    <a:pt x="53" y="38"/>
                    <a:pt x="54" y="33"/>
                    <a:pt x="54" y="28"/>
                  </a:cubicBezTo>
                  <a:cubicBezTo>
                    <a:pt x="54" y="21"/>
                    <a:pt x="52" y="15"/>
                    <a:pt x="48" y="9"/>
                  </a:cubicBezTo>
                  <a:moveTo>
                    <a:pt x="39" y="50"/>
                  </a:moveTo>
                  <a:cubicBezTo>
                    <a:pt x="37" y="53"/>
                    <a:pt x="33" y="54"/>
                    <a:pt x="29" y="54"/>
                  </a:cubicBezTo>
                  <a:cubicBezTo>
                    <a:pt x="24" y="54"/>
                    <a:pt x="20" y="51"/>
                    <a:pt x="17" y="46"/>
                  </a:cubicBezTo>
                  <a:cubicBezTo>
                    <a:pt x="13" y="40"/>
                    <a:pt x="12" y="33"/>
                    <a:pt x="12" y="25"/>
                  </a:cubicBezTo>
                  <a:cubicBezTo>
                    <a:pt x="12" y="20"/>
                    <a:pt x="12" y="15"/>
                    <a:pt x="14" y="12"/>
                  </a:cubicBezTo>
                  <a:cubicBezTo>
                    <a:pt x="15" y="9"/>
                    <a:pt x="17" y="7"/>
                    <a:pt x="19" y="5"/>
                  </a:cubicBezTo>
                  <a:cubicBezTo>
                    <a:pt x="21" y="4"/>
                    <a:pt x="23" y="4"/>
                    <a:pt x="26" y="4"/>
                  </a:cubicBezTo>
                  <a:cubicBezTo>
                    <a:pt x="30" y="4"/>
                    <a:pt x="34" y="6"/>
                    <a:pt x="37" y="9"/>
                  </a:cubicBezTo>
                  <a:cubicBezTo>
                    <a:pt x="41" y="15"/>
                    <a:pt x="43" y="23"/>
                    <a:pt x="43" y="33"/>
                  </a:cubicBezTo>
                  <a:cubicBezTo>
                    <a:pt x="43" y="41"/>
                    <a:pt x="42" y="46"/>
                    <a:pt x="39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" name="Freeform 16"/>
            <p:cNvSpPr>
              <a:spLocks noEditPoints="1"/>
            </p:cNvSpPr>
            <p:nvPr userDrawn="1"/>
          </p:nvSpPr>
          <p:spPr bwMode="auto">
            <a:xfrm>
              <a:off x="5473" y="537"/>
              <a:ext cx="60" cy="67"/>
            </a:xfrm>
            <a:custGeom>
              <a:avLst/>
              <a:gdLst>
                <a:gd name="T0" fmla="*/ 77 w 53"/>
                <a:gd name="T1" fmla="*/ 16 h 59"/>
                <a:gd name="T2" fmla="*/ 45 w 53"/>
                <a:gd name="T3" fmla="*/ 0 h 59"/>
                <a:gd name="T4" fmla="*/ 22 w 53"/>
                <a:gd name="T5" fmla="*/ 8 h 59"/>
                <a:gd name="T6" fmla="*/ 3 w 53"/>
                <a:gd name="T7" fmla="*/ 25 h 59"/>
                <a:gd name="T8" fmla="*/ 0 w 53"/>
                <a:gd name="T9" fmla="*/ 50 h 59"/>
                <a:gd name="T10" fmla="*/ 10 w 53"/>
                <a:gd name="T11" fmla="*/ 83 h 59"/>
                <a:gd name="T12" fmla="*/ 42 w 53"/>
                <a:gd name="T13" fmla="*/ 98 h 59"/>
                <a:gd name="T14" fmla="*/ 66 w 53"/>
                <a:gd name="T15" fmla="*/ 90 h 59"/>
                <a:gd name="T16" fmla="*/ 84 w 53"/>
                <a:gd name="T17" fmla="*/ 74 h 59"/>
                <a:gd name="T18" fmla="*/ 87 w 53"/>
                <a:gd name="T19" fmla="*/ 48 h 59"/>
                <a:gd name="T20" fmla="*/ 77 w 53"/>
                <a:gd name="T21" fmla="*/ 16 h 59"/>
                <a:gd name="T22" fmla="*/ 62 w 53"/>
                <a:gd name="T23" fmla="*/ 84 h 59"/>
                <a:gd name="T24" fmla="*/ 48 w 53"/>
                <a:gd name="T25" fmla="*/ 90 h 59"/>
                <a:gd name="T26" fmla="*/ 26 w 53"/>
                <a:gd name="T27" fmla="*/ 76 h 59"/>
                <a:gd name="T28" fmla="*/ 18 w 53"/>
                <a:gd name="T29" fmla="*/ 41 h 59"/>
                <a:gd name="T30" fmla="*/ 22 w 53"/>
                <a:gd name="T31" fmla="*/ 22 h 59"/>
                <a:gd name="T32" fmla="*/ 29 w 53"/>
                <a:gd name="T33" fmla="*/ 10 h 59"/>
                <a:gd name="T34" fmla="*/ 41 w 53"/>
                <a:gd name="T35" fmla="*/ 8 h 59"/>
                <a:gd name="T36" fmla="*/ 59 w 53"/>
                <a:gd name="T37" fmla="*/ 16 h 59"/>
                <a:gd name="T38" fmla="*/ 69 w 53"/>
                <a:gd name="T39" fmla="*/ 55 h 59"/>
                <a:gd name="T40" fmla="*/ 62 w 53"/>
                <a:gd name="T41" fmla="*/ 84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3" h="59">
                  <a:moveTo>
                    <a:pt x="47" y="10"/>
                  </a:moveTo>
                  <a:cubicBezTo>
                    <a:pt x="42" y="3"/>
                    <a:pt x="35" y="0"/>
                    <a:pt x="27" y="0"/>
                  </a:cubicBezTo>
                  <a:cubicBezTo>
                    <a:pt x="22" y="0"/>
                    <a:pt x="18" y="1"/>
                    <a:pt x="13" y="4"/>
                  </a:cubicBezTo>
                  <a:cubicBezTo>
                    <a:pt x="9" y="6"/>
                    <a:pt x="6" y="10"/>
                    <a:pt x="3" y="15"/>
                  </a:cubicBezTo>
                  <a:cubicBezTo>
                    <a:pt x="1" y="20"/>
                    <a:pt x="0" y="25"/>
                    <a:pt x="0" y="30"/>
                  </a:cubicBezTo>
                  <a:cubicBezTo>
                    <a:pt x="0" y="37"/>
                    <a:pt x="2" y="44"/>
                    <a:pt x="6" y="49"/>
                  </a:cubicBezTo>
                  <a:cubicBezTo>
                    <a:pt x="11" y="56"/>
                    <a:pt x="18" y="59"/>
                    <a:pt x="26" y="59"/>
                  </a:cubicBezTo>
                  <a:cubicBezTo>
                    <a:pt x="31" y="59"/>
                    <a:pt x="36" y="58"/>
                    <a:pt x="40" y="55"/>
                  </a:cubicBezTo>
                  <a:cubicBezTo>
                    <a:pt x="44" y="53"/>
                    <a:pt x="47" y="49"/>
                    <a:pt x="50" y="44"/>
                  </a:cubicBezTo>
                  <a:cubicBezTo>
                    <a:pt x="52" y="39"/>
                    <a:pt x="53" y="34"/>
                    <a:pt x="53" y="29"/>
                  </a:cubicBezTo>
                  <a:cubicBezTo>
                    <a:pt x="53" y="22"/>
                    <a:pt x="51" y="15"/>
                    <a:pt x="47" y="10"/>
                  </a:cubicBezTo>
                  <a:moveTo>
                    <a:pt x="38" y="50"/>
                  </a:moveTo>
                  <a:cubicBezTo>
                    <a:pt x="36" y="53"/>
                    <a:pt x="32" y="55"/>
                    <a:pt x="29" y="55"/>
                  </a:cubicBezTo>
                  <a:cubicBezTo>
                    <a:pt x="23" y="55"/>
                    <a:pt x="19" y="52"/>
                    <a:pt x="16" y="46"/>
                  </a:cubicBezTo>
                  <a:cubicBezTo>
                    <a:pt x="13" y="40"/>
                    <a:pt x="11" y="33"/>
                    <a:pt x="11" y="25"/>
                  </a:cubicBezTo>
                  <a:cubicBezTo>
                    <a:pt x="11" y="20"/>
                    <a:pt x="12" y="16"/>
                    <a:pt x="13" y="13"/>
                  </a:cubicBezTo>
                  <a:cubicBezTo>
                    <a:pt x="14" y="10"/>
                    <a:pt x="16" y="7"/>
                    <a:pt x="18" y="6"/>
                  </a:cubicBezTo>
                  <a:cubicBezTo>
                    <a:pt x="20" y="5"/>
                    <a:pt x="23" y="4"/>
                    <a:pt x="25" y="4"/>
                  </a:cubicBezTo>
                  <a:cubicBezTo>
                    <a:pt x="29" y="4"/>
                    <a:pt x="33" y="6"/>
                    <a:pt x="36" y="10"/>
                  </a:cubicBezTo>
                  <a:cubicBezTo>
                    <a:pt x="40" y="16"/>
                    <a:pt x="42" y="23"/>
                    <a:pt x="42" y="33"/>
                  </a:cubicBezTo>
                  <a:cubicBezTo>
                    <a:pt x="42" y="41"/>
                    <a:pt x="41" y="47"/>
                    <a:pt x="38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5629" y="388"/>
              <a:ext cx="33" cy="98"/>
            </a:xfrm>
            <a:custGeom>
              <a:avLst/>
              <a:gdLst>
                <a:gd name="T0" fmla="*/ 34 w 29"/>
                <a:gd name="T1" fmla="*/ 0 h 87"/>
                <a:gd name="T2" fmla="*/ 28 w 29"/>
                <a:gd name="T3" fmla="*/ 0 h 87"/>
                <a:gd name="T4" fmla="*/ 0 w 29"/>
                <a:gd name="T5" fmla="*/ 11 h 87"/>
                <a:gd name="T6" fmla="*/ 1 w 29"/>
                <a:gd name="T7" fmla="*/ 14 h 87"/>
                <a:gd name="T8" fmla="*/ 9 w 29"/>
                <a:gd name="T9" fmla="*/ 12 h 87"/>
                <a:gd name="T10" fmla="*/ 13 w 29"/>
                <a:gd name="T11" fmla="*/ 14 h 87"/>
                <a:gd name="T12" fmla="*/ 15 w 29"/>
                <a:gd name="T13" fmla="*/ 20 h 87"/>
                <a:gd name="T14" fmla="*/ 15 w 29"/>
                <a:gd name="T15" fmla="*/ 38 h 87"/>
                <a:gd name="T16" fmla="*/ 15 w 29"/>
                <a:gd name="T17" fmla="*/ 118 h 87"/>
                <a:gd name="T18" fmla="*/ 15 w 29"/>
                <a:gd name="T19" fmla="*/ 131 h 87"/>
                <a:gd name="T20" fmla="*/ 10 w 29"/>
                <a:gd name="T21" fmla="*/ 136 h 87"/>
                <a:gd name="T22" fmla="*/ 1 w 29"/>
                <a:gd name="T23" fmla="*/ 137 h 87"/>
                <a:gd name="T24" fmla="*/ 1 w 29"/>
                <a:gd name="T25" fmla="*/ 140 h 87"/>
                <a:gd name="T26" fmla="*/ 49 w 29"/>
                <a:gd name="T27" fmla="*/ 140 h 87"/>
                <a:gd name="T28" fmla="*/ 49 w 29"/>
                <a:gd name="T29" fmla="*/ 137 h 87"/>
                <a:gd name="T30" fmla="*/ 39 w 29"/>
                <a:gd name="T31" fmla="*/ 136 h 87"/>
                <a:gd name="T32" fmla="*/ 34 w 29"/>
                <a:gd name="T33" fmla="*/ 131 h 87"/>
                <a:gd name="T34" fmla="*/ 34 w 29"/>
                <a:gd name="T35" fmla="*/ 118 h 87"/>
                <a:gd name="T36" fmla="*/ 34 w 29"/>
                <a:gd name="T37" fmla="*/ 0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9" h="87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4"/>
                    <a:pt x="9" y="18"/>
                    <a:pt x="9" y="2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78"/>
                    <a:pt x="9" y="80"/>
                    <a:pt x="9" y="81"/>
                  </a:cubicBezTo>
                  <a:cubicBezTo>
                    <a:pt x="8" y="83"/>
                    <a:pt x="7" y="84"/>
                    <a:pt x="6" y="84"/>
                  </a:cubicBezTo>
                  <a:cubicBezTo>
                    <a:pt x="5" y="85"/>
                    <a:pt x="4" y="85"/>
                    <a:pt x="1" y="85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26" y="85"/>
                    <a:pt x="24" y="85"/>
                    <a:pt x="23" y="84"/>
                  </a:cubicBezTo>
                  <a:cubicBezTo>
                    <a:pt x="22" y="83"/>
                    <a:pt x="21" y="83"/>
                    <a:pt x="20" y="81"/>
                  </a:cubicBezTo>
                  <a:cubicBezTo>
                    <a:pt x="20" y="80"/>
                    <a:pt x="20" y="78"/>
                    <a:pt x="20" y="74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8" name="Freeform 18"/>
            <p:cNvSpPr>
              <a:spLocks noEditPoints="1"/>
            </p:cNvSpPr>
            <p:nvPr userDrawn="1"/>
          </p:nvSpPr>
          <p:spPr bwMode="auto">
            <a:xfrm>
              <a:off x="5607" y="537"/>
              <a:ext cx="66" cy="95"/>
            </a:xfrm>
            <a:custGeom>
              <a:avLst/>
              <a:gdLst>
                <a:gd name="T0" fmla="*/ 82 w 59"/>
                <a:gd name="T1" fmla="*/ 11 h 84"/>
                <a:gd name="T2" fmla="*/ 60 w 59"/>
                <a:gd name="T3" fmla="*/ 0 h 84"/>
                <a:gd name="T4" fmla="*/ 45 w 59"/>
                <a:gd name="T5" fmla="*/ 3 h 84"/>
                <a:gd name="T6" fmla="*/ 31 w 59"/>
                <a:gd name="T7" fmla="*/ 23 h 84"/>
                <a:gd name="T8" fmla="*/ 31 w 59"/>
                <a:gd name="T9" fmla="*/ 0 h 84"/>
                <a:gd name="T10" fmla="*/ 28 w 59"/>
                <a:gd name="T11" fmla="*/ 0 h 84"/>
                <a:gd name="T12" fmla="*/ 1 w 59"/>
                <a:gd name="T13" fmla="*/ 11 h 84"/>
                <a:gd name="T14" fmla="*/ 1 w 59"/>
                <a:gd name="T15" fmla="*/ 14 h 84"/>
                <a:gd name="T16" fmla="*/ 9 w 59"/>
                <a:gd name="T17" fmla="*/ 12 h 84"/>
                <a:gd name="T18" fmla="*/ 12 w 59"/>
                <a:gd name="T19" fmla="*/ 14 h 84"/>
                <a:gd name="T20" fmla="*/ 15 w 59"/>
                <a:gd name="T21" fmla="*/ 18 h 84"/>
                <a:gd name="T22" fmla="*/ 15 w 59"/>
                <a:gd name="T23" fmla="*/ 29 h 84"/>
                <a:gd name="T24" fmla="*/ 15 w 59"/>
                <a:gd name="T25" fmla="*/ 115 h 84"/>
                <a:gd name="T26" fmla="*/ 13 w 59"/>
                <a:gd name="T27" fmla="*/ 129 h 84"/>
                <a:gd name="T28" fmla="*/ 12 w 59"/>
                <a:gd name="T29" fmla="*/ 133 h 84"/>
                <a:gd name="T30" fmla="*/ 2 w 59"/>
                <a:gd name="T31" fmla="*/ 135 h 84"/>
                <a:gd name="T32" fmla="*/ 0 w 59"/>
                <a:gd name="T33" fmla="*/ 135 h 84"/>
                <a:gd name="T34" fmla="*/ 0 w 59"/>
                <a:gd name="T35" fmla="*/ 137 h 84"/>
                <a:gd name="T36" fmla="*/ 48 w 59"/>
                <a:gd name="T37" fmla="*/ 137 h 84"/>
                <a:gd name="T38" fmla="*/ 48 w 59"/>
                <a:gd name="T39" fmla="*/ 135 h 84"/>
                <a:gd name="T40" fmla="*/ 36 w 59"/>
                <a:gd name="T41" fmla="*/ 133 h 84"/>
                <a:gd name="T42" fmla="*/ 32 w 59"/>
                <a:gd name="T43" fmla="*/ 129 h 84"/>
                <a:gd name="T44" fmla="*/ 31 w 59"/>
                <a:gd name="T45" fmla="*/ 115 h 84"/>
                <a:gd name="T46" fmla="*/ 31 w 59"/>
                <a:gd name="T47" fmla="*/ 88 h 84"/>
                <a:gd name="T48" fmla="*/ 40 w 59"/>
                <a:gd name="T49" fmla="*/ 96 h 84"/>
                <a:gd name="T50" fmla="*/ 51 w 59"/>
                <a:gd name="T51" fmla="*/ 97 h 84"/>
                <a:gd name="T52" fmla="*/ 81 w 59"/>
                <a:gd name="T53" fmla="*/ 86 h 84"/>
                <a:gd name="T54" fmla="*/ 93 w 59"/>
                <a:gd name="T55" fmla="*/ 46 h 84"/>
                <a:gd name="T56" fmla="*/ 82 w 59"/>
                <a:gd name="T57" fmla="*/ 11 h 84"/>
                <a:gd name="T58" fmla="*/ 67 w 59"/>
                <a:gd name="T59" fmla="*/ 85 h 84"/>
                <a:gd name="T60" fmla="*/ 51 w 59"/>
                <a:gd name="T61" fmla="*/ 90 h 84"/>
                <a:gd name="T62" fmla="*/ 39 w 59"/>
                <a:gd name="T63" fmla="*/ 87 h 84"/>
                <a:gd name="T64" fmla="*/ 32 w 59"/>
                <a:gd name="T65" fmla="*/ 77 h 84"/>
                <a:gd name="T66" fmla="*/ 31 w 59"/>
                <a:gd name="T67" fmla="*/ 62 h 84"/>
                <a:gd name="T68" fmla="*/ 31 w 59"/>
                <a:gd name="T69" fmla="*/ 27 h 84"/>
                <a:gd name="T70" fmla="*/ 43 w 59"/>
                <a:gd name="T71" fmla="*/ 18 h 84"/>
                <a:gd name="T72" fmla="*/ 51 w 59"/>
                <a:gd name="T73" fmla="*/ 14 h 84"/>
                <a:gd name="T74" fmla="*/ 66 w 59"/>
                <a:gd name="T75" fmla="*/ 23 h 84"/>
                <a:gd name="T76" fmla="*/ 75 w 59"/>
                <a:gd name="T77" fmla="*/ 54 h 84"/>
                <a:gd name="T78" fmla="*/ 67 w 59"/>
                <a:gd name="T79" fmla="*/ 85 h 8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9" h="84">
                  <a:moveTo>
                    <a:pt x="52" y="7"/>
                  </a:moveTo>
                  <a:cubicBezTo>
                    <a:pt x="48" y="2"/>
                    <a:pt x="44" y="0"/>
                    <a:pt x="38" y="0"/>
                  </a:cubicBezTo>
                  <a:cubicBezTo>
                    <a:pt x="35" y="0"/>
                    <a:pt x="32" y="1"/>
                    <a:pt x="29" y="3"/>
                  </a:cubicBezTo>
                  <a:cubicBezTo>
                    <a:pt x="26" y="5"/>
                    <a:pt x="23" y="9"/>
                    <a:pt x="20" y="1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9" y="10"/>
                    <a:pt x="9" y="10"/>
                    <a:pt x="10" y="11"/>
                  </a:cubicBezTo>
                  <a:cubicBezTo>
                    <a:pt x="10" y="12"/>
                    <a:pt x="10" y="15"/>
                    <a:pt x="10" y="18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5"/>
                    <a:pt x="10" y="78"/>
                    <a:pt x="9" y="79"/>
                  </a:cubicBezTo>
                  <a:cubicBezTo>
                    <a:pt x="9" y="80"/>
                    <a:pt x="8" y="80"/>
                    <a:pt x="8" y="81"/>
                  </a:cubicBezTo>
                  <a:cubicBezTo>
                    <a:pt x="6" y="82"/>
                    <a:pt x="4" y="82"/>
                    <a:pt x="2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7" y="82"/>
                    <a:pt x="24" y="82"/>
                    <a:pt x="23" y="81"/>
                  </a:cubicBezTo>
                  <a:cubicBezTo>
                    <a:pt x="22" y="81"/>
                    <a:pt x="21" y="80"/>
                    <a:pt x="21" y="79"/>
                  </a:cubicBezTo>
                  <a:cubicBezTo>
                    <a:pt x="20" y="78"/>
                    <a:pt x="20" y="75"/>
                    <a:pt x="20" y="71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2" y="56"/>
                    <a:pt x="24" y="57"/>
                    <a:pt x="26" y="58"/>
                  </a:cubicBezTo>
                  <a:cubicBezTo>
                    <a:pt x="28" y="59"/>
                    <a:pt x="30" y="59"/>
                    <a:pt x="33" y="59"/>
                  </a:cubicBezTo>
                  <a:cubicBezTo>
                    <a:pt x="40" y="59"/>
                    <a:pt x="46" y="57"/>
                    <a:pt x="51" y="52"/>
                  </a:cubicBezTo>
                  <a:cubicBezTo>
                    <a:pt x="56" y="45"/>
                    <a:pt x="59" y="37"/>
                    <a:pt x="59" y="28"/>
                  </a:cubicBezTo>
                  <a:cubicBezTo>
                    <a:pt x="59" y="19"/>
                    <a:pt x="57" y="12"/>
                    <a:pt x="52" y="7"/>
                  </a:cubicBezTo>
                  <a:moveTo>
                    <a:pt x="43" y="51"/>
                  </a:moveTo>
                  <a:cubicBezTo>
                    <a:pt x="41" y="54"/>
                    <a:pt x="37" y="56"/>
                    <a:pt x="33" y="56"/>
                  </a:cubicBezTo>
                  <a:cubicBezTo>
                    <a:pt x="30" y="56"/>
                    <a:pt x="27" y="55"/>
                    <a:pt x="25" y="53"/>
                  </a:cubicBezTo>
                  <a:cubicBezTo>
                    <a:pt x="23" y="51"/>
                    <a:pt x="21" y="49"/>
                    <a:pt x="21" y="47"/>
                  </a:cubicBezTo>
                  <a:cubicBezTo>
                    <a:pt x="20" y="45"/>
                    <a:pt x="20" y="42"/>
                    <a:pt x="20" y="38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4" y="13"/>
                    <a:pt x="26" y="11"/>
                    <a:pt x="27" y="11"/>
                  </a:cubicBezTo>
                  <a:cubicBezTo>
                    <a:pt x="29" y="10"/>
                    <a:pt x="31" y="9"/>
                    <a:pt x="33" y="9"/>
                  </a:cubicBezTo>
                  <a:cubicBezTo>
                    <a:pt x="37" y="9"/>
                    <a:pt x="40" y="11"/>
                    <a:pt x="42" y="14"/>
                  </a:cubicBezTo>
                  <a:cubicBezTo>
                    <a:pt x="46" y="18"/>
                    <a:pt x="48" y="25"/>
                    <a:pt x="48" y="33"/>
                  </a:cubicBezTo>
                  <a:cubicBezTo>
                    <a:pt x="48" y="41"/>
                    <a:pt x="46" y="47"/>
                    <a:pt x="43" y="5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9" name="Freeform 19"/>
            <p:cNvSpPr>
              <a:spLocks noEditPoints="1"/>
            </p:cNvSpPr>
            <p:nvPr userDrawn="1"/>
          </p:nvSpPr>
          <p:spPr bwMode="auto">
            <a:xfrm>
              <a:off x="5818" y="422"/>
              <a:ext cx="63" cy="95"/>
            </a:xfrm>
            <a:custGeom>
              <a:avLst/>
              <a:gdLst>
                <a:gd name="T0" fmla="*/ 89 w 56"/>
                <a:gd name="T1" fmla="*/ 14 h 84"/>
                <a:gd name="T2" fmla="*/ 90 w 56"/>
                <a:gd name="T3" fmla="*/ 12 h 84"/>
                <a:gd name="T4" fmla="*/ 90 w 56"/>
                <a:gd name="T5" fmla="*/ 10 h 84"/>
                <a:gd name="T6" fmla="*/ 90 w 56"/>
                <a:gd name="T7" fmla="*/ 8 h 84"/>
                <a:gd name="T8" fmla="*/ 89 w 56"/>
                <a:gd name="T9" fmla="*/ 8 h 84"/>
                <a:gd name="T10" fmla="*/ 83 w 56"/>
                <a:gd name="T11" fmla="*/ 8 h 84"/>
                <a:gd name="T12" fmla="*/ 64 w 56"/>
                <a:gd name="T13" fmla="*/ 8 h 84"/>
                <a:gd name="T14" fmla="*/ 43 w 56"/>
                <a:gd name="T15" fmla="*/ 0 h 84"/>
                <a:gd name="T16" fmla="*/ 18 w 56"/>
                <a:gd name="T17" fmla="*/ 10 h 84"/>
                <a:gd name="T18" fmla="*/ 8 w 56"/>
                <a:gd name="T19" fmla="*/ 33 h 84"/>
                <a:gd name="T20" fmla="*/ 11 w 56"/>
                <a:gd name="T21" fmla="*/ 49 h 84"/>
                <a:gd name="T22" fmla="*/ 24 w 56"/>
                <a:gd name="T23" fmla="*/ 61 h 84"/>
                <a:gd name="T24" fmla="*/ 11 w 56"/>
                <a:gd name="T25" fmla="*/ 75 h 84"/>
                <a:gd name="T26" fmla="*/ 9 w 56"/>
                <a:gd name="T27" fmla="*/ 81 h 84"/>
                <a:gd name="T28" fmla="*/ 11 w 56"/>
                <a:gd name="T29" fmla="*/ 87 h 84"/>
                <a:gd name="T30" fmla="*/ 18 w 56"/>
                <a:gd name="T31" fmla="*/ 92 h 84"/>
                <a:gd name="T32" fmla="*/ 9 w 56"/>
                <a:gd name="T33" fmla="*/ 102 h 84"/>
                <a:gd name="T34" fmla="*/ 1 w 56"/>
                <a:gd name="T35" fmla="*/ 113 h 84"/>
                <a:gd name="T36" fmla="*/ 0 w 56"/>
                <a:gd name="T37" fmla="*/ 118 h 84"/>
                <a:gd name="T38" fmla="*/ 8 w 56"/>
                <a:gd name="T39" fmla="*/ 129 h 84"/>
                <a:gd name="T40" fmla="*/ 38 w 56"/>
                <a:gd name="T41" fmla="*/ 137 h 84"/>
                <a:gd name="T42" fmla="*/ 79 w 56"/>
                <a:gd name="T43" fmla="*/ 123 h 84"/>
                <a:gd name="T44" fmla="*/ 89 w 56"/>
                <a:gd name="T45" fmla="*/ 101 h 84"/>
                <a:gd name="T46" fmla="*/ 83 w 56"/>
                <a:gd name="T47" fmla="*/ 88 h 84"/>
                <a:gd name="T48" fmla="*/ 69 w 56"/>
                <a:gd name="T49" fmla="*/ 81 h 84"/>
                <a:gd name="T50" fmla="*/ 43 w 56"/>
                <a:gd name="T51" fmla="*/ 79 h 84"/>
                <a:gd name="T52" fmla="*/ 29 w 56"/>
                <a:gd name="T53" fmla="*/ 78 h 84"/>
                <a:gd name="T54" fmla="*/ 23 w 56"/>
                <a:gd name="T55" fmla="*/ 77 h 84"/>
                <a:gd name="T56" fmla="*/ 21 w 56"/>
                <a:gd name="T57" fmla="*/ 75 h 84"/>
                <a:gd name="T58" fmla="*/ 23 w 56"/>
                <a:gd name="T59" fmla="*/ 69 h 84"/>
                <a:gd name="T60" fmla="*/ 29 w 56"/>
                <a:gd name="T61" fmla="*/ 62 h 84"/>
                <a:gd name="T62" fmla="*/ 42 w 56"/>
                <a:gd name="T63" fmla="*/ 64 h 84"/>
                <a:gd name="T64" fmla="*/ 68 w 56"/>
                <a:gd name="T65" fmla="*/ 55 h 84"/>
                <a:gd name="T66" fmla="*/ 78 w 56"/>
                <a:gd name="T67" fmla="*/ 33 h 84"/>
                <a:gd name="T68" fmla="*/ 72 w 56"/>
                <a:gd name="T69" fmla="*/ 14 h 84"/>
                <a:gd name="T70" fmla="*/ 83 w 56"/>
                <a:gd name="T71" fmla="*/ 14 h 84"/>
                <a:gd name="T72" fmla="*/ 89 w 56"/>
                <a:gd name="T73" fmla="*/ 14 h 84"/>
                <a:gd name="T74" fmla="*/ 23 w 56"/>
                <a:gd name="T75" fmla="*/ 92 h 84"/>
                <a:gd name="T76" fmla="*/ 56 w 56"/>
                <a:gd name="T77" fmla="*/ 96 h 84"/>
                <a:gd name="T78" fmla="*/ 78 w 56"/>
                <a:gd name="T79" fmla="*/ 98 h 84"/>
                <a:gd name="T80" fmla="*/ 81 w 56"/>
                <a:gd name="T81" fmla="*/ 107 h 84"/>
                <a:gd name="T82" fmla="*/ 74 w 56"/>
                <a:gd name="T83" fmla="*/ 120 h 84"/>
                <a:gd name="T84" fmla="*/ 48 w 56"/>
                <a:gd name="T85" fmla="*/ 126 h 84"/>
                <a:gd name="T86" fmla="*/ 20 w 56"/>
                <a:gd name="T87" fmla="*/ 120 h 84"/>
                <a:gd name="T88" fmla="*/ 14 w 56"/>
                <a:gd name="T89" fmla="*/ 111 h 84"/>
                <a:gd name="T90" fmla="*/ 16 w 56"/>
                <a:gd name="T91" fmla="*/ 102 h 84"/>
                <a:gd name="T92" fmla="*/ 23 w 56"/>
                <a:gd name="T93" fmla="*/ 92 h 84"/>
                <a:gd name="T94" fmla="*/ 56 w 56"/>
                <a:gd name="T95" fmla="*/ 54 h 84"/>
                <a:gd name="T96" fmla="*/ 43 w 56"/>
                <a:gd name="T97" fmla="*/ 59 h 84"/>
                <a:gd name="T98" fmla="*/ 30 w 56"/>
                <a:gd name="T99" fmla="*/ 52 h 84"/>
                <a:gd name="T100" fmla="*/ 24 w 56"/>
                <a:gd name="T101" fmla="*/ 27 h 84"/>
                <a:gd name="T102" fmla="*/ 29 w 56"/>
                <a:gd name="T103" fmla="*/ 10 h 84"/>
                <a:gd name="T104" fmla="*/ 42 w 56"/>
                <a:gd name="T105" fmla="*/ 3 h 84"/>
                <a:gd name="T106" fmla="*/ 54 w 56"/>
                <a:gd name="T107" fmla="*/ 11 h 84"/>
                <a:gd name="T108" fmla="*/ 61 w 56"/>
                <a:gd name="T109" fmla="*/ 36 h 84"/>
                <a:gd name="T110" fmla="*/ 56 w 56"/>
                <a:gd name="T111" fmla="*/ 54 h 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6" h="84">
                  <a:moveTo>
                    <a:pt x="55" y="9"/>
                  </a:moveTo>
                  <a:cubicBezTo>
                    <a:pt x="56" y="9"/>
                    <a:pt x="56" y="9"/>
                    <a:pt x="56" y="8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6" y="5"/>
                    <a:pt x="56" y="5"/>
                    <a:pt x="56" y="4"/>
                  </a:cubicBezTo>
                  <a:cubicBezTo>
                    <a:pt x="56" y="4"/>
                    <a:pt x="56" y="4"/>
                    <a:pt x="55" y="4"/>
                  </a:cubicBezTo>
                  <a:cubicBezTo>
                    <a:pt x="55" y="4"/>
                    <a:pt x="54" y="4"/>
                    <a:pt x="52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7" y="1"/>
                    <a:pt x="32" y="0"/>
                    <a:pt x="27" y="0"/>
                  </a:cubicBezTo>
                  <a:cubicBezTo>
                    <a:pt x="20" y="0"/>
                    <a:pt x="15" y="2"/>
                    <a:pt x="11" y="6"/>
                  </a:cubicBezTo>
                  <a:cubicBezTo>
                    <a:pt x="6" y="10"/>
                    <a:pt x="4" y="14"/>
                    <a:pt x="4" y="20"/>
                  </a:cubicBezTo>
                  <a:cubicBezTo>
                    <a:pt x="4" y="23"/>
                    <a:pt x="5" y="27"/>
                    <a:pt x="7" y="30"/>
                  </a:cubicBezTo>
                  <a:cubicBezTo>
                    <a:pt x="9" y="33"/>
                    <a:pt x="12" y="35"/>
                    <a:pt x="15" y="37"/>
                  </a:cubicBezTo>
                  <a:cubicBezTo>
                    <a:pt x="11" y="40"/>
                    <a:pt x="8" y="43"/>
                    <a:pt x="7" y="45"/>
                  </a:cubicBezTo>
                  <a:cubicBezTo>
                    <a:pt x="6" y="47"/>
                    <a:pt x="5" y="48"/>
                    <a:pt x="5" y="50"/>
                  </a:cubicBezTo>
                  <a:cubicBezTo>
                    <a:pt x="5" y="51"/>
                    <a:pt x="6" y="52"/>
                    <a:pt x="7" y="53"/>
                  </a:cubicBezTo>
                  <a:cubicBezTo>
                    <a:pt x="7" y="54"/>
                    <a:pt x="9" y="55"/>
                    <a:pt x="11" y="57"/>
                  </a:cubicBezTo>
                  <a:cubicBezTo>
                    <a:pt x="7" y="61"/>
                    <a:pt x="5" y="63"/>
                    <a:pt x="5" y="63"/>
                  </a:cubicBezTo>
                  <a:cubicBezTo>
                    <a:pt x="3" y="66"/>
                    <a:pt x="1" y="68"/>
                    <a:pt x="1" y="69"/>
                  </a:cubicBezTo>
                  <a:cubicBezTo>
                    <a:pt x="0" y="70"/>
                    <a:pt x="0" y="71"/>
                    <a:pt x="0" y="72"/>
                  </a:cubicBezTo>
                  <a:cubicBezTo>
                    <a:pt x="0" y="75"/>
                    <a:pt x="1" y="77"/>
                    <a:pt x="4" y="79"/>
                  </a:cubicBezTo>
                  <a:cubicBezTo>
                    <a:pt x="10" y="82"/>
                    <a:pt x="16" y="84"/>
                    <a:pt x="24" y="84"/>
                  </a:cubicBezTo>
                  <a:cubicBezTo>
                    <a:pt x="34" y="84"/>
                    <a:pt x="43" y="81"/>
                    <a:pt x="49" y="75"/>
                  </a:cubicBezTo>
                  <a:cubicBezTo>
                    <a:pt x="53" y="71"/>
                    <a:pt x="55" y="67"/>
                    <a:pt x="55" y="62"/>
                  </a:cubicBezTo>
                  <a:cubicBezTo>
                    <a:pt x="55" y="59"/>
                    <a:pt x="54" y="56"/>
                    <a:pt x="52" y="54"/>
                  </a:cubicBezTo>
                  <a:cubicBezTo>
                    <a:pt x="50" y="51"/>
                    <a:pt x="47" y="50"/>
                    <a:pt x="43" y="50"/>
                  </a:cubicBezTo>
                  <a:cubicBezTo>
                    <a:pt x="41" y="49"/>
                    <a:pt x="35" y="49"/>
                    <a:pt x="27" y="49"/>
                  </a:cubicBezTo>
                  <a:cubicBezTo>
                    <a:pt x="22" y="49"/>
                    <a:pt x="19" y="48"/>
                    <a:pt x="18" y="48"/>
                  </a:cubicBezTo>
                  <a:cubicBezTo>
                    <a:pt x="16" y="48"/>
                    <a:pt x="15" y="48"/>
                    <a:pt x="14" y="47"/>
                  </a:cubicBezTo>
                  <a:cubicBezTo>
                    <a:pt x="14" y="46"/>
                    <a:pt x="13" y="46"/>
                    <a:pt x="13" y="45"/>
                  </a:cubicBezTo>
                  <a:cubicBezTo>
                    <a:pt x="13" y="44"/>
                    <a:pt x="14" y="43"/>
                    <a:pt x="14" y="42"/>
                  </a:cubicBezTo>
                  <a:cubicBezTo>
                    <a:pt x="15" y="41"/>
                    <a:pt x="16" y="39"/>
                    <a:pt x="18" y="38"/>
                  </a:cubicBezTo>
                  <a:cubicBezTo>
                    <a:pt x="21" y="39"/>
                    <a:pt x="24" y="39"/>
                    <a:pt x="26" y="39"/>
                  </a:cubicBezTo>
                  <a:cubicBezTo>
                    <a:pt x="33" y="39"/>
                    <a:pt x="38" y="37"/>
                    <a:pt x="42" y="34"/>
                  </a:cubicBezTo>
                  <a:cubicBezTo>
                    <a:pt x="46" y="30"/>
                    <a:pt x="48" y="25"/>
                    <a:pt x="48" y="20"/>
                  </a:cubicBezTo>
                  <a:cubicBezTo>
                    <a:pt x="48" y="16"/>
                    <a:pt x="47" y="12"/>
                    <a:pt x="45" y="9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4" y="9"/>
                    <a:pt x="55" y="9"/>
                    <a:pt x="55" y="9"/>
                  </a:cubicBezTo>
                  <a:moveTo>
                    <a:pt x="14" y="57"/>
                  </a:moveTo>
                  <a:cubicBezTo>
                    <a:pt x="19" y="58"/>
                    <a:pt x="26" y="58"/>
                    <a:pt x="35" y="58"/>
                  </a:cubicBezTo>
                  <a:cubicBezTo>
                    <a:pt x="42" y="59"/>
                    <a:pt x="46" y="59"/>
                    <a:pt x="48" y="60"/>
                  </a:cubicBezTo>
                  <a:cubicBezTo>
                    <a:pt x="50" y="61"/>
                    <a:pt x="51" y="62"/>
                    <a:pt x="51" y="65"/>
                  </a:cubicBezTo>
                  <a:cubicBezTo>
                    <a:pt x="51" y="67"/>
                    <a:pt x="49" y="70"/>
                    <a:pt x="46" y="73"/>
                  </a:cubicBezTo>
                  <a:cubicBezTo>
                    <a:pt x="42" y="75"/>
                    <a:pt x="37" y="77"/>
                    <a:pt x="30" y="77"/>
                  </a:cubicBezTo>
                  <a:cubicBezTo>
                    <a:pt x="22" y="77"/>
                    <a:pt x="16" y="75"/>
                    <a:pt x="12" y="73"/>
                  </a:cubicBezTo>
                  <a:cubicBezTo>
                    <a:pt x="10" y="71"/>
                    <a:pt x="9" y="70"/>
                    <a:pt x="9" y="68"/>
                  </a:cubicBezTo>
                  <a:cubicBezTo>
                    <a:pt x="9" y="66"/>
                    <a:pt x="9" y="65"/>
                    <a:pt x="10" y="63"/>
                  </a:cubicBezTo>
                  <a:cubicBezTo>
                    <a:pt x="11" y="61"/>
                    <a:pt x="12" y="59"/>
                    <a:pt x="14" y="57"/>
                  </a:cubicBezTo>
                  <a:moveTo>
                    <a:pt x="35" y="33"/>
                  </a:moveTo>
                  <a:cubicBezTo>
                    <a:pt x="33" y="35"/>
                    <a:pt x="30" y="36"/>
                    <a:pt x="27" y="36"/>
                  </a:cubicBezTo>
                  <a:cubicBezTo>
                    <a:pt x="24" y="36"/>
                    <a:pt x="21" y="35"/>
                    <a:pt x="19" y="32"/>
                  </a:cubicBezTo>
                  <a:cubicBezTo>
                    <a:pt x="16" y="29"/>
                    <a:pt x="15" y="24"/>
                    <a:pt x="15" y="17"/>
                  </a:cubicBezTo>
                  <a:cubicBezTo>
                    <a:pt x="15" y="12"/>
                    <a:pt x="16" y="9"/>
                    <a:pt x="18" y="6"/>
                  </a:cubicBezTo>
                  <a:cubicBezTo>
                    <a:pt x="20" y="4"/>
                    <a:pt x="23" y="3"/>
                    <a:pt x="26" y="3"/>
                  </a:cubicBezTo>
                  <a:cubicBezTo>
                    <a:pt x="29" y="3"/>
                    <a:pt x="31" y="4"/>
                    <a:pt x="34" y="7"/>
                  </a:cubicBezTo>
                  <a:cubicBezTo>
                    <a:pt x="36" y="10"/>
                    <a:pt x="38" y="15"/>
                    <a:pt x="38" y="22"/>
                  </a:cubicBezTo>
                  <a:cubicBezTo>
                    <a:pt x="38" y="27"/>
                    <a:pt x="37" y="30"/>
                    <a:pt x="35" y="33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" name="Freeform 20"/>
            <p:cNvSpPr>
              <a:spLocks/>
            </p:cNvSpPr>
            <p:nvPr userDrawn="1"/>
          </p:nvSpPr>
          <p:spPr bwMode="auto">
            <a:xfrm>
              <a:off x="5709" y="422"/>
              <a:ext cx="32" cy="64"/>
            </a:xfrm>
            <a:custGeom>
              <a:avLst/>
              <a:gdLst>
                <a:gd name="T0" fmla="*/ 33 w 28"/>
                <a:gd name="T1" fmla="*/ 0 h 57"/>
                <a:gd name="T2" fmla="*/ 29 w 28"/>
                <a:gd name="T3" fmla="*/ 0 h 57"/>
                <a:gd name="T4" fmla="*/ 0 w 28"/>
                <a:gd name="T5" fmla="*/ 10 h 57"/>
                <a:gd name="T6" fmla="*/ 1 w 28"/>
                <a:gd name="T7" fmla="*/ 13 h 57"/>
                <a:gd name="T8" fmla="*/ 9 w 28"/>
                <a:gd name="T9" fmla="*/ 12 h 57"/>
                <a:gd name="T10" fmla="*/ 11 w 28"/>
                <a:gd name="T11" fmla="*/ 12 h 57"/>
                <a:gd name="T12" fmla="*/ 15 w 28"/>
                <a:gd name="T13" fmla="*/ 17 h 57"/>
                <a:gd name="T14" fmla="*/ 15 w 28"/>
                <a:gd name="T15" fmla="*/ 37 h 57"/>
                <a:gd name="T16" fmla="*/ 15 w 28"/>
                <a:gd name="T17" fmla="*/ 70 h 57"/>
                <a:gd name="T18" fmla="*/ 13 w 28"/>
                <a:gd name="T19" fmla="*/ 81 h 57"/>
                <a:gd name="T20" fmla="*/ 10 w 28"/>
                <a:gd name="T21" fmla="*/ 85 h 57"/>
                <a:gd name="T22" fmla="*/ 1 w 28"/>
                <a:gd name="T23" fmla="*/ 89 h 57"/>
                <a:gd name="T24" fmla="*/ 1 w 28"/>
                <a:gd name="T25" fmla="*/ 91 h 57"/>
                <a:gd name="T26" fmla="*/ 48 w 28"/>
                <a:gd name="T27" fmla="*/ 91 h 57"/>
                <a:gd name="T28" fmla="*/ 48 w 28"/>
                <a:gd name="T29" fmla="*/ 89 h 57"/>
                <a:gd name="T30" fmla="*/ 38 w 28"/>
                <a:gd name="T31" fmla="*/ 85 h 57"/>
                <a:gd name="T32" fmla="*/ 34 w 28"/>
                <a:gd name="T33" fmla="*/ 81 h 57"/>
                <a:gd name="T34" fmla="*/ 33 w 28"/>
                <a:gd name="T35" fmla="*/ 70 h 57"/>
                <a:gd name="T36" fmla="*/ 33 w 28"/>
                <a:gd name="T37" fmla="*/ 0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" h="57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8"/>
                    <a:pt x="4" y="8"/>
                    <a:pt x="5" y="8"/>
                  </a:cubicBezTo>
                  <a:cubicBezTo>
                    <a:pt x="6" y="8"/>
                    <a:pt x="7" y="8"/>
                    <a:pt x="7" y="8"/>
                  </a:cubicBezTo>
                  <a:cubicBezTo>
                    <a:pt x="8" y="9"/>
                    <a:pt x="8" y="10"/>
                    <a:pt x="9" y="11"/>
                  </a:cubicBezTo>
                  <a:cubicBezTo>
                    <a:pt x="9" y="13"/>
                    <a:pt x="9" y="17"/>
                    <a:pt x="9" y="23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48"/>
                    <a:pt x="9" y="50"/>
                    <a:pt x="8" y="51"/>
                  </a:cubicBezTo>
                  <a:cubicBezTo>
                    <a:pt x="8" y="53"/>
                    <a:pt x="7" y="54"/>
                    <a:pt x="6" y="54"/>
                  </a:cubicBezTo>
                  <a:cubicBezTo>
                    <a:pt x="5" y="55"/>
                    <a:pt x="3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8" y="57"/>
                    <a:pt x="28" y="57"/>
                    <a:pt x="28" y="57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25" y="55"/>
                    <a:pt x="23" y="55"/>
                    <a:pt x="22" y="54"/>
                  </a:cubicBezTo>
                  <a:cubicBezTo>
                    <a:pt x="21" y="53"/>
                    <a:pt x="21" y="53"/>
                    <a:pt x="20" y="51"/>
                  </a:cubicBezTo>
                  <a:cubicBezTo>
                    <a:pt x="20" y="50"/>
                    <a:pt x="19" y="48"/>
                    <a:pt x="19" y="44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" name="Freeform 21"/>
            <p:cNvSpPr>
              <a:spLocks/>
            </p:cNvSpPr>
            <p:nvPr userDrawn="1"/>
          </p:nvSpPr>
          <p:spPr bwMode="auto">
            <a:xfrm>
              <a:off x="5718" y="394"/>
              <a:ext cx="14" cy="13"/>
            </a:xfrm>
            <a:custGeom>
              <a:avLst/>
              <a:gdLst>
                <a:gd name="T0" fmla="*/ 11 w 12"/>
                <a:gd name="T1" fmla="*/ 0 h 12"/>
                <a:gd name="T2" fmla="*/ 2 w 12"/>
                <a:gd name="T3" fmla="*/ 2 h 12"/>
                <a:gd name="T4" fmla="*/ 0 w 12"/>
                <a:gd name="T5" fmla="*/ 10 h 12"/>
                <a:gd name="T6" fmla="*/ 2 w 12"/>
                <a:gd name="T7" fmla="*/ 14 h 12"/>
                <a:gd name="T8" fmla="*/ 11 w 12"/>
                <a:gd name="T9" fmla="*/ 16 h 12"/>
                <a:gd name="T10" fmla="*/ 21 w 12"/>
                <a:gd name="T11" fmla="*/ 14 h 12"/>
                <a:gd name="T12" fmla="*/ 22 w 12"/>
                <a:gd name="T13" fmla="*/ 10 h 12"/>
                <a:gd name="T14" fmla="*/ 21 w 12"/>
                <a:gd name="T15" fmla="*/ 2 h 12"/>
                <a:gd name="T16" fmla="*/ 11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5" y="0"/>
                    <a:pt x="3" y="1"/>
                    <a:pt x="2" y="2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8"/>
                    <a:pt x="1" y="9"/>
                    <a:pt x="2" y="10"/>
                  </a:cubicBezTo>
                  <a:cubicBezTo>
                    <a:pt x="3" y="12"/>
                    <a:pt x="5" y="12"/>
                    <a:pt x="6" y="12"/>
                  </a:cubicBezTo>
                  <a:cubicBezTo>
                    <a:pt x="8" y="12"/>
                    <a:pt x="9" y="12"/>
                    <a:pt x="11" y="10"/>
                  </a:cubicBezTo>
                  <a:cubicBezTo>
                    <a:pt x="12" y="9"/>
                    <a:pt x="12" y="8"/>
                    <a:pt x="12" y="6"/>
                  </a:cubicBezTo>
                  <a:cubicBezTo>
                    <a:pt x="12" y="4"/>
                    <a:pt x="12" y="3"/>
                    <a:pt x="11" y="2"/>
                  </a:cubicBezTo>
                  <a:cubicBezTo>
                    <a:pt x="9" y="1"/>
                    <a:pt x="8" y="0"/>
                    <a:pt x="6" y="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91055" y="1254133"/>
            <a:ext cx="3819245" cy="265423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31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91055" y="4032183"/>
            <a:ext cx="3819245" cy="215748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>
                <a:solidFill>
                  <a:srgbClr val="293947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65235" y="285757"/>
            <a:ext cx="3228242" cy="6022975"/>
          </a:xfrm>
          <a:solidFill>
            <a:srgbClr val="DEE3E6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49251506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285749"/>
            <a:ext cx="9144000" cy="6572251"/>
            <a:chOff x="0" y="285748"/>
            <a:chExt cx="9906000" cy="6572252"/>
          </a:xfrm>
        </p:grpSpPr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285748"/>
              <a:ext cx="9906000" cy="60499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9" name="Double Bracket 8"/>
          <p:cNvSpPr>
            <a:spLocks noChangeArrowheads="1"/>
          </p:cNvSpPr>
          <p:nvPr userDrawn="1"/>
        </p:nvSpPr>
        <p:spPr bwMode="auto">
          <a:xfrm rot="5400000">
            <a:off x="1583533" y="-1032667"/>
            <a:ext cx="6022975" cy="8659812"/>
          </a:xfrm>
          <a:prstGeom prst="bracketPair">
            <a:avLst>
              <a:gd name="adj" fmla="val 0"/>
            </a:avLst>
          </a:prstGeom>
          <a:solidFill>
            <a:schemeClr val="bg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494089" y="285755"/>
            <a:ext cx="5430837" cy="632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11" name="Straight Connector 12"/>
          <p:cNvCxnSpPr>
            <a:cxnSpLocks noChangeShapeType="1"/>
          </p:cNvCxnSpPr>
          <p:nvPr userDrawn="1"/>
        </p:nvCxnSpPr>
        <p:spPr bwMode="auto">
          <a:xfrm>
            <a:off x="4627567" y="5289551"/>
            <a:ext cx="423703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7878763" y="6484942"/>
            <a:ext cx="977900" cy="271463"/>
            <a:chOff x="4927" y="388"/>
            <a:chExt cx="955" cy="244"/>
          </a:xfrm>
        </p:grpSpPr>
        <p:sp>
          <p:nvSpPr>
            <p:cNvPr id="1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927" y="388"/>
              <a:ext cx="95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Freeform 5"/>
            <p:cNvSpPr>
              <a:spLocks/>
            </p:cNvSpPr>
            <p:nvPr userDrawn="1"/>
          </p:nvSpPr>
          <p:spPr bwMode="auto">
            <a:xfrm>
              <a:off x="4927" y="394"/>
              <a:ext cx="356" cy="209"/>
            </a:xfrm>
            <a:custGeom>
              <a:avLst/>
              <a:gdLst>
                <a:gd name="T0" fmla="*/ 513 w 315"/>
                <a:gd name="T1" fmla="*/ 298 h 185"/>
                <a:gd name="T2" fmla="*/ 512 w 315"/>
                <a:gd name="T3" fmla="*/ 285 h 185"/>
                <a:gd name="T4" fmla="*/ 501 w 315"/>
                <a:gd name="T5" fmla="*/ 281 h 185"/>
                <a:gd name="T6" fmla="*/ 480 w 315"/>
                <a:gd name="T7" fmla="*/ 265 h 185"/>
                <a:gd name="T8" fmla="*/ 271 w 315"/>
                <a:gd name="T9" fmla="*/ 0 h 185"/>
                <a:gd name="T10" fmla="*/ 301 w 315"/>
                <a:gd name="T11" fmla="*/ 23 h 185"/>
                <a:gd name="T12" fmla="*/ 359 w 315"/>
                <a:gd name="T13" fmla="*/ 164 h 185"/>
                <a:gd name="T14" fmla="*/ 264 w 315"/>
                <a:gd name="T15" fmla="*/ 155 h 185"/>
                <a:gd name="T16" fmla="*/ 203 w 315"/>
                <a:gd name="T17" fmla="*/ 268 h 185"/>
                <a:gd name="T18" fmla="*/ 170 w 315"/>
                <a:gd name="T19" fmla="*/ 285 h 185"/>
                <a:gd name="T20" fmla="*/ 136 w 315"/>
                <a:gd name="T21" fmla="*/ 277 h 185"/>
                <a:gd name="T22" fmla="*/ 115 w 315"/>
                <a:gd name="T23" fmla="*/ 55 h 185"/>
                <a:gd name="T24" fmla="*/ 133 w 315"/>
                <a:gd name="T25" fmla="*/ 24 h 185"/>
                <a:gd name="T26" fmla="*/ 156 w 315"/>
                <a:gd name="T27" fmla="*/ 21 h 185"/>
                <a:gd name="T28" fmla="*/ 179 w 315"/>
                <a:gd name="T29" fmla="*/ 36 h 185"/>
                <a:gd name="T30" fmla="*/ 192 w 315"/>
                <a:gd name="T31" fmla="*/ 89 h 185"/>
                <a:gd name="T32" fmla="*/ 130 w 315"/>
                <a:gd name="T33" fmla="*/ 165 h 185"/>
                <a:gd name="T34" fmla="*/ 255 w 315"/>
                <a:gd name="T35" fmla="*/ 137 h 185"/>
                <a:gd name="T36" fmla="*/ 251 w 315"/>
                <a:gd name="T37" fmla="*/ 27 h 185"/>
                <a:gd name="T38" fmla="*/ 200 w 315"/>
                <a:gd name="T39" fmla="*/ 2 h 185"/>
                <a:gd name="T40" fmla="*/ 2 w 315"/>
                <a:gd name="T41" fmla="*/ 0 h 185"/>
                <a:gd name="T42" fmla="*/ 0 w 315"/>
                <a:gd name="T43" fmla="*/ 12 h 185"/>
                <a:gd name="T44" fmla="*/ 9 w 315"/>
                <a:gd name="T45" fmla="*/ 18 h 185"/>
                <a:gd name="T46" fmla="*/ 24 w 315"/>
                <a:gd name="T47" fmla="*/ 26 h 185"/>
                <a:gd name="T48" fmla="*/ 37 w 315"/>
                <a:gd name="T49" fmla="*/ 76 h 185"/>
                <a:gd name="T50" fmla="*/ 37 w 315"/>
                <a:gd name="T51" fmla="*/ 249 h 185"/>
                <a:gd name="T52" fmla="*/ 24 w 315"/>
                <a:gd name="T53" fmla="*/ 276 h 185"/>
                <a:gd name="T54" fmla="*/ 9 w 315"/>
                <a:gd name="T55" fmla="*/ 285 h 185"/>
                <a:gd name="T56" fmla="*/ 0 w 315"/>
                <a:gd name="T57" fmla="*/ 288 h 185"/>
                <a:gd name="T58" fmla="*/ 2 w 315"/>
                <a:gd name="T59" fmla="*/ 302 h 185"/>
                <a:gd name="T60" fmla="*/ 251 w 315"/>
                <a:gd name="T61" fmla="*/ 302 h 185"/>
                <a:gd name="T62" fmla="*/ 285 w 315"/>
                <a:gd name="T63" fmla="*/ 298 h 185"/>
                <a:gd name="T64" fmla="*/ 280 w 315"/>
                <a:gd name="T65" fmla="*/ 285 h 185"/>
                <a:gd name="T66" fmla="*/ 271 w 315"/>
                <a:gd name="T67" fmla="*/ 281 h 185"/>
                <a:gd name="T68" fmla="*/ 253 w 315"/>
                <a:gd name="T69" fmla="*/ 256 h 185"/>
                <a:gd name="T70" fmla="*/ 277 w 315"/>
                <a:gd name="T71" fmla="*/ 198 h 185"/>
                <a:gd name="T72" fmla="*/ 389 w 315"/>
                <a:gd name="T73" fmla="*/ 244 h 185"/>
                <a:gd name="T74" fmla="*/ 380 w 315"/>
                <a:gd name="T75" fmla="*/ 279 h 185"/>
                <a:gd name="T76" fmla="*/ 366 w 315"/>
                <a:gd name="T77" fmla="*/ 285 h 185"/>
                <a:gd name="T78" fmla="*/ 362 w 315"/>
                <a:gd name="T79" fmla="*/ 288 h 185"/>
                <a:gd name="T80" fmla="*/ 364 w 315"/>
                <a:gd name="T81" fmla="*/ 302 h 18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15" h="185">
                  <a:moveTo>
                    <a:pt x="313" y="185"/>
                  </a:moveTo>
                  <a:cubicBezTo>
                    <a:pt x="315" y="185"/>
                    <a:pt x="315" y="184"/>
                    <a:pt x="315" y="183"/>
                  </a:cubicBezTo>
                  <a:cubicBezTo>
                    <a:pt x="315" y="177"/>
                    <a:pt x="315" y="177"/>
                    <a:pt x="315" y="177"/>
                  </a:cubicBezTo>
                  <a:cubicBezTo>
                    <a:pt x="315" y="176"/>
                    <a:pt x="315" y="175"/>
                    <a:pt x="314" y="174"/>
                  </a:cubicBezTo>
                  <a:cubicBezTo>
                    <a:pt x="311" y="174"/>
                    <a:pt x="311" y="174"/>
                    <a:pt x="311" y="174"/>
                  </a:cubicBezTo>
                  <a:cubicBezTo>
                    <a:pt x="310" y="174"/>
                    <a:pt x="309" y="173"/>
                    <a:pt x="307" y="173"/>
                  </a:cubicBezTo>
                  <a:cubicBezTo>
                    <a:pt x="305" y="172"/>
                    <a:pt x="302" y="171"/>
                    <a:pt x="300" y="169"/>
                  </a:cubicBezTo>
                  <a:cubicBezTo>
                    <a:pt x="298" y="167"/>
                    <a:pt x="296" y="165"/>
                    <a:pt x="295" y="163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170" y="2"/>
                    <a:pt x="178" y="5"/>
                    <a:pt x="184" y="14"/>
                  </a:cubicBezTo>
                  <a:cubicBezTo>
                    <a:pt x="188" y="18"/>
                    <a:pt x="191" y="23"/>
                    <a:pt x="194" y="31"/>
                  </a:cubicBezTo>
                  <a:cubicBezTo>
                    <a:pt x="220" y="100"/>
                    <a:pt x="220" y="100"/>
                    <a:pt x="220" y="100"/>
                  </a:cubicBezTo>
                  <a:cubicBezTo>
                    <a:pt x="170" y="100"/>
                    <a:pt x="170" y="100"/>
                    <a:pt x="170" y="100"/>
                  </a:cubicBezTo>
                  <a:cubicBezTo>
                    <a:pt x="170" y="100"/>
                    <a:pt x="165" y="100"/>
                    <a:pt x="162" y="95"/>
                  </a:cubicBezTo>
                  <a:cubicBezTo>
                    <a:pt x="133" y="153"/>
                    <a:pt x="133" y="153"/>
                    <a:pt x="133" y="153"/>
                  </a:cubicBezTo>
                  <a:cubicBezTo>
                    <a:pt x="131" y="157"/>
                    <a:pt x="128" y="161"/>
                    <a:pt x="125" y="165"/>
                  </a:cubicBezTo>
                  <a:cubicBezTo>
                    <a:pt x="122" y="168"/>
                    <a:pt x="117" y="171"/>
                    <a:pt x="112" y="172"/>
                  </a:cubicBezTo>
                  <a:cubicBezTo>
                    <a:pt x="109" y="173"/>
                    <a:pt x="107" y="174"/>
                    <a:pt x="104" y="174"/>
                  </a:cubicBezTo>
                  <a:cubicBezTo>
                    <a:pt x="100" y="174"/>
                    <a:pt x="95" y="174"/>
                    <a:pt x="91" y="173"/>
                  </a:cubicBezTo>
                  <a:cubicBezTo>
                    <a:pt x="88" y="173"/>
                    <a:pt x="85" y="172"/>
                    <a:pt x="83" y="170"/>
                  </a:cubicBezTo>
                  <a:cubicBezTo>
                    <a:pt x="77" y="166"/>
                    <a:pt x="71" y="160"/>
                    <a:pt x="71" y="147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71" y="29"/>
                    <a:pt x="72" y="25"/>
                    <a:pt x="74" y="22"/>
                  </a:cubicBezTo>
                  <a:cubicBezTo>
                    <a:pt x="76" y="19"/>
                    <a:pt x="78" y="17"/>
                    <a:pt x="81" y="15"/>
                  </a:cubicBezTo>
                  <a:cubicBezTo>
                    <a:pt x="84" y="13"/>
                    <a:pt x="88" y="13"/>
                    <a:pt x="91" y="13"/>
                  </a:cubicBezTo>
                  <a:cubicBezTo>
                    <a:pt x="92" y="12"/>
                    <a:pt x="94" y="13"/>
                    <a:pt x="96" y="13"/>
                  </a:cubicBezTo>
                  <a:cubicBezTo>
                    <a:pt x="99" y="13"/>
                    <a:pt x="101" y="14"/>
                    <a:pt x="103" y="16"/>
                  </a:cubicBezTo>
                  <a:cubicBezTo>
                    <a:pt x="106" y="17"/>
                    <a:pt x="108" y="20"/>
                    <a:pt x="110" y="22"/>
                  </a:cubicBezTo>
                  <a:cubicBezTo>
                    <a:pt x="113" y="25"/>
                    <a:pt x="114" y="28"/>
                    <a:pt x="116" y="32"/>
                  </a:cubicBezTo>
                  <a:cubicBezTo>
                    <a:pt x="120" y="43"/>
                    <a:pt x="118" y="55"/>
                    <a:pt x="118" y="55"/>
                  </a:cubicBezTo>
                  <a:cubicBezTo>
                    <a:pt x="114" y="96"/>
                    <a:pt x="80" y="88"/>
                    <a:pt x="80" y="88"/>
                  </a:cubicBezTo>
                  <a:cubicBezTo>
                    <a:pt x="80" y="101"/>
                    <a:pt x="80" y="101"/>
                    <a:pt x="80" y="101"/>
                  </a:cubicBezTo>
                  <a:cubicBezTo>
                    <a:pt x="94" y="103"/>
                    <a:pt x="115" y="101"/>
                    <a:pt x="115" y="101"/>
                  </a:cubicBezTo>
                  <a:cubicBezTo>
                    <a:pt x="137" y="101"/>
                    <a:pt x="150" y="93"/>
                    <a:pt x="157" y="84"/>
                  </a:cubicBezTo>
                  <a:cubicBezTo>
                    <a:pt x="169" y="69"/>
                    <a:pt x="167" y="49"/>
                    <a:pt x="167" y="49"/>
                  </a:cubicBezTo>
                  <a:cubicBezTo>
                    <a:pt x="167" y="35"/>
                    <a:pt x="161" y="25"/>
                    <a:pt x="153" y="17"/>
                  </a:cubicBezTo>
                  <a:cubicBezTo>
                    <a:pt x="148" y="13"/>
                    <a:pt x="143" y="9"/>
                    <a:pt x="137" y="7"/>
                  </a:cubicBezTo>
                  <a:cubicBezTo>
                    <a:pt x="133" y="4"/>
                    <a:pt x="128" y="3"/>
                    <a:pt x="123" y="2"/>
                  </a:cubicBezTo>
                  <a:cubicBezTo>
                    <a:pt x="116" y="0"/>
                    <a:pt x="110" y="0"/>
                    <a:pt x="10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0"/>
                    <a:pt x="0" y="11"/>
                    <a:pt x="2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6" y="12"/>
                    <a:pt x="7" y="12"/>
                    <a:pt x="8" y="12"/>
                  </a:cubicBezTo>
                  <a:cubicBezTo>
                    <a:pt x="11" y="13"/>
                    <a:pt x="13" y="14"/>
                    <a:pt x="15" y="16"/>
                  </a:cubicBezTo>
                  <a:cubicBezTo>
                    <a:pt x="19" y="19"/>
                    <a:pt x="21" y="23"/>
                    <a:pt x="22" y="27"/>
                  </a:cubicBezTo>
                  <a:cubicBezTo>
                    <a:pt x="23" y="31"/>
                    <a:pt x="23" y="36"/>
                    <a:pt x="23" y="46"/>
                  </a:cubicBezTo>
                  <a:cubicBezTo>
                    <a:pt x="23" y="142"/>
                    <a:pt x="23" y="142"/>
                    <a:pt x="23" y="142"/>
                  </a:cubicBezTo>
                  <a:cubicBezTo>
                    <a:pt x="23" y="147"/>
                    <a:pt x="23" y="150"/>
                    <a:pt x="23" y="153"/>
                  </a:cubicBezTo>
                  <a:cubicBezTo>
                    <a:pt x="23" y="157"/>
                    <a:pt x="21" y="162"/>
                    <a:pt x="19" y="165"/>
                  </a:cubicBezTo>
                  <a:cubicBezTo>
                    <a:pt x="18" y="167"/>
                    <a:pt x="16" y="168"/>
                    <a:pt x="15" y="169"/>
                  </a:cubicBezTo>
                  <a:cubicBezTo>
                    <a:pt x="13" y="171"/>
                    <a:pt x="11" y="172"/>
                    <a:pt x="8" y="173"/>
                  </a:cubicBezTo>
                  <a:cubicBezTo>
                    <a:pt x="7" y="173"/>
                    <a:pt x="6" y="174"/>
                    <a:pt x="5" y="174"/>
                  </a:cubicBezTo>
                  <a:cubicBezTo>
                    <a:pt x="2" y="174"/>
                    <a:pt x="2" y="174"/>
                    <a:pt x="2" y="174"/>
                  </a:cubicBezTo>
                  <a:cubicBezTo>
                    <a:pt x="0" y="175"/>
                    <a:pt x="0" y="176"/>
                    <a:pt x="0" y="177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4"/>
                    <a:pt x="1" y="185"/>
                    <a:pt x="2" y="185"/>
                  </a:cubicBezTo>
                  <a:cubicBezTo>
                    <a:pt x="20" y="185"/>
                    <a:pt x="20" y="185"/>
                    <a:pt x="20" y="185"/>
                  </a:cubicBezTo>
                  <a:cubicBezTo>
                    <a:pt x="153" y="185"/>
                    <a:pt x="153" y="185"/>
                    <a:pt x="153" y="185"/>
                  </a:cubicBezTo>
                  <a:cubicBezTo>
                    <a:pt x="172" y="185"/>
                    <a:pt x="172" y="185"/>
                    <a:pt x="172" y="185"/>
                  </a:cubicBezTo>
                  <a:cubicBezTo>
                    <a:pt x="173" y="185"/>
                    <a:pt x="174" y="184"/>
                    <a:pt x="174" y="183"/>
                  </a:cubicBezTo>
                  <a:cubicBezTo>
                    <a:pt x="174" y="177"/>
                    <a:pt x="174" y="177"/>
                    <a:pt x="174" y="177"/>
                  </a:cubicBezTo>
                  <a:cubicBezTo>
                    <a:pt x="174" y="176"/>
                    <a:pt x="173" y="175"/>
                    <a:pt x="172" y="174"/>
                  </a:cubicBezTo>
                  <a:cubicBezTo>
                    <a:pt x="169" y="174"/>
                    <a:pt x="169" y="174"/>
                    <a:pt x="169" y="174"/>
                  </a:cubicBezTo>
                  <a:cubicBezTo>
                    <a:pt x="168" y="174"/>
                    <a:pt x="167" y="173"/>
                    <a:pt x="166" y="173"/>
                  </a:cubicBezTo>
                  <a:cubicBezTo>
                    <a:pt x="163" y="172"/>
                    <a:pt x="161" y="171"/>
                    <a:pt x="159" y="169"/>
                  </a:cubicBezTo>
                  <a:cubicBezTo>
                    <a:pt x="159" y="169"/>
                    <a:pt x="154" y="166"/>
                    <a:pt x="155" y="158"/>
                  </a:cubicBezTo>
                  <a:cubicBezTo>
                    <a:pt x="155" y="156"/>
                    <a:pt x="156" y="154"/>
                    <a:pt x="157" y="152"/>
                  </a:cubicBezTo>
                  <a:cubicBezTo>
                    <a:pt x="170" y="121"/>
                    <a:pt x="170" y="121"/>
                    <a:pt x="170" y="121"/>
                  </a:cubicBezTo>
                  <a:cubicBezTo>
                    <a:pt x="228" y="121"/>
                    <a:pt x="228" y="121"/>
                    <a:pt x="228" y="121"/>
                  </a:cubicBezTo>
                  <a:cubicBezTo>
                    <a:pt x="238" y="150"/>
                    <a:pt x="238" y="150"/>
                    <a:pt x="238" y="150"/>
                  </a:cubicBezTo>
                  <a:cubicBezTo>
                    <a:pt x="240" y="157"/>
                    <a:pt x="239" y="162"/>
                    <a:pt x="238" y="166"/>
                  </a:cubicBezTo>
                  <a:cubicBezTo>
                    <a:pt x="237" y="168"/>
                    <a:pt x="235" y="170"/>
                    <a:pt x="233" y="172"/>
                  </a:cubicBezTo>
                  <a:cubicBezTo>
                    <a:pt x="231" y="172"/>
                    <a:pt x="230" y="173"/>
                    <a:pt x="229" y="173"/>
                  </a:cubicBezTo>
                  <a:cubicBezTo>
                    <a:pt x="228" y="173"/>
                    <a:pt x="226" y="174"/>
                    <a:pt x="225" y="174"/>
                  </a:cubicBezTo>
                  <a:cubicBezTo>
                    <a:pt x="222" y="174"/>
                    <a:pt x="222" y="174"/>
                    <a:pt x="222" y="174"/>
                  </a:cubicBezTo>
                  <a:cubicBezTo>
                    <a:pt x="221" y="175"/>
                    <a:pt x="221" y="176"/>
                    <a:pt x="221" y="177"/>
                  </a:cubicBezTo>
                  <a:cubicBezTo>
                    <a:pt x="221" y="183"/>
                    <a:pt x="221" y="183"/>
                    <a:pt x="221" y="183"/>
                  </a:cubicBezTo>
                  <a:cubicBezTo>
                    <a:pt x="221" y="184"/>
                    <a:pt x="221" y="185"/>
                    <a:pt x="223" y="185"/>
                  </a:cubicBezTo>
                  <a:lnTo>
                    <a:pt x="313" y="185"/>
                  </a:lnTo>
                  <a:close/>
                </a:path>
              </a:pathLst>
            </a:custGeom>
            <a:solidFill>
              <a:srgbClr val="E21A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5323" y="507"/>
              <a:ext cx="95" cy="98"/>
            </a:xfrm>
            <a:custGeom>
              <a:avLst/>
              <a:gdLst>
                <a:gd name="T0" fmla="*/ 118 w 84"/>
                <a:gd name="T1" fmla="*/ 0 h 87"/>
                <a:gd name="T2" fmla="*/ 114 w 84"/>
                <a:gd name="T3" fmla="*/ 0 h 87"/>
                <a:gd name="T4" fmla="*/ 113 w 84"/>
                <a:gd name="T5" fmla="*/ 8 h 87"/>
                <a:gd name="T6" fmla="*/ 110 w 84"/>
                <a:gd name="T7" fmla="*/ 9 h 87"/>
                <a:gd name="T8" fmla="*/ 101 w 84"/>
                <a:gd name="T9" fmla="*/ 8 h 87"/>
                <a:gd name="T10" fmla="*/ 86 w 84"/>
                <a:gd name="T11" fmla="*/ 1 h 87"/>
                <a:gd name="T12" fmla="*/ 72 w 84"/>
                <a:gd name="T13" fmla="*/ 0 h 87"/>
                <a:gd name="T14" fmla="*/ 36 w 84"/>
                <a:gd name="T15" fmla="*/ 9 h 87"/>
                <a:gd name="T16" fmla="*/ 9 w 84"/>
                <a:gd name="T17" fmla="*/ 38 h 87"/>
                <a:gd name="T18" fmla="*/ 0 w 84"/>
                <a:gd name="T19" fmla="*/ 72 h 87"/>
                <a:gd name="T20" fmla="*/ 14 w 84"/>
                <a:gd name="T21" fmla="*/ 114 h 87"/>
                <a:gd name="T22" fmla="*/ 76 w 84"/>
                <a:gd name="T23" fmla="*/ 140 h 87"/>
                <a:gd name="T24" fmla="*/ 100 w 84"/>
                <a:gd name="T25" fmla="*/ 137 h 87"/>
                <a:gd name="T26" fmla="*/ 121 w 84"/>
                <a:gd name="T27" fmla="*/ 127 h 87"/>
                <a:gd name="T28" fmla="*/ 121 w 84"/>
                <a:gd name="T29" fmla="*/ 88 h 87"/>
                <a:gd name="T30" fmla="*/ 124 w 84"/>
                <a:gd name="T31" fmla="*/ 72 h 87"/>
                <a:gd name="T32" fmla="*/ 135 w 84"/>
                <a:gd name="T33" fmla="*/ 68 h 87"/>
                <a:gd name="T34" fmla="*/ 137 w 84"/>
                <a:gd name="T35" fmla="*/ 68 h 87"/>
                <a:gd name="T36" fmla="*/ 137 w 84"/>
                <a:gd name="T37" fmla="*/ 64 h 87"/>
                <a:gd name="T38" fmla="*/ 86 w 84"/>
                <a:gd name="T39" fmla="*/ 64 h 87"/>
                <a:gd name="T40" fmla="*/ 86 w 84"/>
                <a:gd name="T41" fmla="*/ 68 h 87"/>
                <a:gd name="T42" fmla="*/ 97 w 84"/>
                <a:gd name="T43" fmla="*/ 69 h 87"/>
                <a:gd name="T44" fmla="*/ 101 w 84"/>
                <a:gd name="T45" fmla="*/ 74 h 87"/>
                <a:gd name="T46" fmla="*/ 102 w 84"/>
                <a:gd name="T47" fmla="*/ 88 h 87"/>
                <a:gd name="T48" fmla="*/ 102 w 84"/>
                <a:gd name="T49" fmla="*/ 126 h 87"/>
                <a:gd name="T50" fmla="*/ 88 w 84"/>
                <a:gd name="T51" fmla="*/ 131 h 87"/>
                <a:gd name="T52" fmla="*/ 76 w 84"/>
                <a:gd name="T53" fmla="*/ 132 h 87"/>
                <a:gd name="T54" fmla="*/ 49 w 84"/>
                <a:gd name="T55" fmla="*/ 126 h 87"/>
                <a:gd name="T56" fmla="*/ 29 w 84"/>
                <a:gd name="T57" fmla="*/ 103 h 87"/>
                <a:gd name="T58" fmla="*/ 23 w 84"/>
                <a:gd name="T59" fmla="*/ 68 h 87"/>
                <a:gd name="T60" fmla="*/ 35 w 84"/>
                <a:gd name="T61" fmla="*/ 27 h 87"/>
                <a:gd name="T62" fmla="*/ 75 w 84"/>
                <a:gd name="T63" fmla="*/ 8 h 87"/>
                <a:gd name="T64" fmla="*/ 104 w 84"/>
                <a:gd name="T65" fmla="*/ 20 h 87"/>
                <a:gd name="T66" fmla="*/ 118 w 84"/>
                <a:gd name="T67" fmla="*/ 42 h 87"/>
                <a:gd name="T68" fmla="*/ 121 w 84"/>
                <a:gd name="T69" fmla="*/ 42 h 87"/>
                <a:gd name="T70" fmla="*/ 118 w 84"/>
                <a:gd name="T71" fmla="*/ 0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4" h="87">
                  <a:moveTo>
                    <a:pt x="72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70" y="2"/>
                    <a:pt x="69" y="4"/>
                    <a:pt x="69" y="4"/>
                  </a:cubicBezTo>
                  <a:cubicBezTo>
                    <a:pt x="68" y="5"/>
                    <a:pt x="68" y="5"/>
                    <a:pt x="67" y="5"/>
                  </a:cubicBezTo>
                  <a:cubicBezTo>
                    <a:pt x="66" y="5"/>
                    <a:pt x="64" y="5"/>
                    <a:pt x="62" y="4"/>
                  </a:cubicBezTo>
                  <a:cubicBezTo>
                    <a:pt x="58" y="2"/>
                    <a:pt x="54" y="1"/>
                    <a:pt x="52" y="1"/>
                  </a:cubicBezTo>
                  <a:cubicBezTo>
                    <a:pt x="49" y="0"/>
                    <a:pt x="47" y="0"/>
                    <a:pt x="44" y="0"/>
                  </a:cubicBezTo>
                  <a:cubicBezTo>
                    <a:pt x="35" y="0"/>
                    <a:pt x="28" y="2"/>
                    <a:pt x="22" y="5"/>
                  </a:cubicBezTo>
                  <a:cubicBezTo>
                    <a:pt x="15" y="10"/>
                    <a:pt x="9" y="16"/>
                    <a:pt x="5" y="24"/>
                  </a:cubicBezTo>
                  <a:cubicBezTo>
                    <a:pt x="2" y="30"/>
                    <a:pt x="0" y="37"/>
                    <a:pt x="0" y="45"/>
                  </a:cubicBezTo>
                  <a:cubicBezTo>
                    <a:pt x="0" y="55"/>
                    <a:pt x="3" y="63"/>
                    <a:pt x="9" y="71"/>
                  </a:cubicBezTo>
                  <a:cubicBezTo>
                    <a:pt x="17" y="81"/>
                    <a:pt x="30" y="87"/>
                    <a:pt x="46" y="87"/>
                  </a:cubicBezTo>
                  <a:cubicBezTo>
                    <a:pt x="51" y="87"/>
                    <a:pt x="56" y="86"/>
                    <a:pt x="61" y="85"/>
                  </a:cubicBezTo>
                  <a:cubicBezTo>
                    <a:pt x="65" y="84"/>
                    <a:pt x="70" y="82"/>
                    <a:pt x="74" y="79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74" y="49"/>
                    <a:pt x="75" y="46"/>
                    <a:pt x="76" y="45"/>
                  </a:cubicBezTo>
                  <a:cubicBezTo>
                    <a:pt x="77" y="43"/>
                    <a:pt x="79" y="42"/>
                    <a:pt x="82" y="42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5" y="42"/>
                    <a:pt x="57" y="42"/>
                    <a:pt x="59" y="43"/>
                  </a:cubicBezTo>
                  <a:cubicBezTo>
                    <a:pt x="60" y="43"/>
                    <a:pt x="61" y="44"/>
                    <a:pt x="62" y="46"/>
                  </a:cubicBezTo>
                  <a:cubicBezTo>
                    <a:pt x="62" y="47"/>
                    <a:pt x="63" y="50"/>
                    <a:pt x="63" y="54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0" y="79"/>
                    <a:pt x="57" y="80"/>
                    <a:pt x="54" y="81"/>
                  </a:cubicBezTo>
                  <a:cubicBezTo>
                    <a:pt x="52" y="82"/>
                    <a:pt x="49" y="82"/>
                    <a:pt x="46" y="82"/>
                  </a:cubicBezTo>
                  <a:cubicBezTo>
                    <a:pt x="40" y="82"/>
                    <a:pt x="35" y="81"/>
                    <a:pt x="30" y="78"/>
                  </a:cubicBezTo>
                  <a:cubicBezTo>
                    <a:pt x="25" y="75"/>
                    <a:pt x="21" y="70"/>
                    <a:pt x="18" y="64"/>
                  </a:cubicBezTo>
                  <a:cubicBezTo>
                    <a:pt x="15" y="57"/>
                    <a:pt x="14" y="50"/>
                    <a:pt x="14" y="42"/>
                  </a:cubicBezTo>
                  <a:cubicBezTo>
                    <a:pt x="14" y="32"/>
                    <a:pt x="16" y="24"/>
                    <a:pt x="21" y="17"/>
                  </a:cubicBezTo>
                  <a:cubicBezTo>
                    <a:pt x="26" y="9"/>
                    <a:pt x="34" y="4"/>
                    <a:pt x="45" y="4"/>
                  </a:cubicBezTo>
                  <a:cubicBezTo>
                    <a:pt x="52" y="4"/>
                    <a:pt x="59" y="7"/>
                    <a:pt x="64" y="12"/>
                  </a:cubicBezTo>
                  <a:cubicBezTo>
                    <a:pt x="67" y="15"/>
                    <a:pt x="70" y="20"/>
                    <a:pt x="72" y="26"/>
                  </a:cubicBezTo>
                  <a:cubicBezTo>
                    <a:pt x="74" y="26"/>
                    <a:pt x="74" y="26"/>
                    <a:pt x="74" y="26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5271" y="391"/>
              <a:ext cx="84" cy="98"/>
            </a:xfrm>
            <a:custGeom>
              <a:avLst/>
              <a:gdLst>
                <a:gd name="T0" fmla="*/ 116 w 74"/>
                <a:gd name="T1" fmla="*/ 0 h 86"/>
                <a:gd name="T2" fmla="*/ 112 w 74"/>
                <a:gd name="T3" fmla="*/ 0 h 86"/>
                <a:gd name="T4" fmla="*/ 109 w 74"/>
                <a:gd name="T5" fmla="*/ 8 h 86"/>
                <a:gd name="T6" fmla="*/ 106 w 74"/>
                <a:gd name="T7" fmla="*/ 9 h 86"/>
                <a:gd name="T8" fmla="*/ 98 w 74"/>
                <a:gd name="T9" fmla="*/ 8 h 86"/>
                <a:gd name="T10" fmla="*/ 69 w 74"/>
                <a:gd name="T11" fmla="*/ 0 h 86"/>
                <a:gd name="T12" fmla="*/ 34 w 74"/>
                <a:gd name="T13" fmla="*/ 9 h 86"/>
                <a:gd name="T14" fmla="*/ 9 w 74"/>
                <a:gd name="T15" fmla="*/ 35 h 86"/>
                <a:gd name="T16" fmla="*/ 0 w 74"/>
                <a:gd name="T17" fmla="*/ 74 h 86"/>
                <a:gd name="T18" fmla="*/ 12 w 74"/>
                <a:gd name="T19" fmla="*/ 120 h 86"/>
                <a:gd name="T20" fmla="*/ 66 w 74"/>
                <a:gd name="T21" fmla="*/ 146 h 86"/>
                <a:gd name="T22" fmla="*/ 99 w 74"/>
                <a:gd name="T23" fmla="*/ 137 h 86"/>
                <a:gd name="T24" fmla="*/ 123 w 74"/>
                <a:gd name="T25" fmla="*/ 109 h 86"/>
                <a:gd name="T26" fmla="*/ 120 w 74"/>
                <a:gd name="T27" fmla="*/ 106 h 86"/>
                <a:gd name="T28" fmla="*/ 98 w 74"/>
                <a:gd name="T29" fmla="*/ 130 h 86"/>
                <a:gd name="T30" fmla="*/ 74 w 74"/>
                <a:gd name="T31" fmla="*/ 137 h 86"/>
                <a:gd name="T32" fmla="*/ 47 w 74"/>
                <a:gd name="T33" fmla="*/ 129 h 86"/>
                <a:gd name="T34" fmla="*/ 28 w 74"/>
                <a:gd name="T35" fmla="*/ 108 h 86"/>
                <a:gd name="T36" fmla="*/ 23 w 74"/>
                <a:gd name="T37" fmla="*/ 74 h 86"/>
                <a:gd name="T38" fmla="*/ 28 w 74"/>
                <a:gd name="T39" fmla="*/ 35 h 86"/>
                <a:gd name="T40" fmla="*/ 47 w 74"/>
                <a:gd name="T41" fmla="*/ 13 h 86"/>
                <a:gd name="T42" fmla="*/ 73 w 74"/>
                <a:gd name="T43" fmla="*/ 8 h 86"/>
                <a:gd name="T44" fmla="*/ 98 w 74"/>
                <a:gd name="T45" fmla="*/ 15 h 86"/>
                <a:gd name="T46" fmla="*/ 116 w 74"/>
                <a:gd name="T47" fmla="*/ 47 h 86"/>
                <a:gd name="T48" fmla="*/ 120 w 74"/>
                <a:gd name="T49" fmla="*/ 47 h 86"/>
                <a:gd name="T50" fmla="*/ 116 w 74"/>
                <a:gd name="T51" fmla="*/ 0 h 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74" h="86">
                  <a:moveTo>
                    <a:pt x="70" y="0"/>
                  </a:moveTo>
                  <a:cubicBezTo>
                    <a:pt x="68" y="0"/>
                    <a:pt x="68" y="0"/>
                    <a:pt x="68" y="0"/>
                  </a:cubicBezTo>
                  <a:cubicBezTo>
                    <a:pt x="68" y="2"/>
                    <a:pt x="67" y="3"/>
                    <a:pt x="66" y="4"/>
                  </a:cubicBezTo>
                  <a:cubicBezTo>
                    <a:pt x="65" y="5"/>
                    <a:pt x="64" y="5"/>
                    <a:pt x="63" y="5"/>
                  </a:cubicBezTo>
                  <a:cubicBezTo>
                    <a:pt x="62" y="5"/>
                    <a:pt x="61" y="5"/>
                    <a:pt x="59" y="4"/>
                  </a:cubicBezTo>
                  <a:cubicBezTo>
                    <a:pt x="54" y="1"/>
                    <a:pt x="48" y="0"/>
                    <a:pt x="42" y="0"/>
                  </a:cubicBezTo>
                  <a:cubicBezTo>
                    <a:pt x="34" y="0"/>
                    <a:pt x="27" y="1"/>
                    <a:pt x="20" y="5"/>
                  </a:cubicBezTo>
                  <a:cubicBezTo>
                    <a:pt x="14" y="9"/>
                    <a:pt x="9" y="14"/>
                    <a:pt x="5" y="21"/>
                  </a:cubicBezTo>
                  <a:cubicBezTo>
                    <a:pt x="2" y="28"/>
                    <a:pt x="0" y="36"/>
                    <a:pt x="0" y="44"/>
                  </a:cubicBezTo>
                  <a:cubicBezTo>
                    <a:pt x="0" y="54"/>
                    <a:pt x="2" y="63"/>
                    <a:pt x="8" y="71"/>
                  </a:cubicBezTo>
                  <a:cubicBezTo>
                    <a:pt x="16" y="81"/>
                    <a:pt x="26" y="86"/>
                    <a:pt x="40" y="86"/>
                  </a:cubicBezTo>
                  <a:cubicBezTo>
                    <a:pt x="47" y="86"/>
                    <a:pt x="54" y="84"/>
                    <a:pt x="60" y="81"/>
                  </a:cubicBezTo>
                  <a:cubicBezTo>
                    <a:pt x="65" y="77"/>
                    <a:pt x="70" y="72"/>
                    <a:pt x="74" y="65"/>
                  </a:cubicBezTo>
                  <a:cubicBezTo>
                    <a:pt x="72" y="63"/>
                    <a:pt x="72" y="63"/>
                    <a:pt x="72" y="63"/>
                  </a:cubicBezTo>
                  <a:cubicBezTo>
                    <a:pt x="67" y="70"/>
                    <a:pt x="63" y="75"/>
                    <a:pt x="59" y="77"/>
                  </a:cubicBezTo>
                  <a:cubicBezTo>
                    <a:pt x="55" y="79"/>
                    <a:pt x="50" y="81"/>
                    <a:pt x="44" y="81"/>
                  </a:cubicBezTo>
                  <a:cubicBezTo>
                    <a:pt x="38" y="81"/>
                    <a:pt x="33" y="79"/>
                    <a:pt x="28" y="76"/>
                  </a:cubicBezTo>
                  <a:cubicBezTo>
                    <a:pt x="23" y="73"/>
                    <a:pt x="20" y="69"/>
                    <a:pt x="17" y="64"/>
                  </a:cubicBezTo>
                  <a:cubicBezTo>
                    <a:pt x="15" y="58"/>
                    <a:pt x="14" y="52"/>
                    <a:pt x="14" y="44"/>
                  </a:cubicBezTo>
                  <a:cubicBezTo>
                    <a:pt x="14" y="35"/>
                    <a:pt x="15" y="27"/>
                    <a:pt x="17" y="21"/>
                  </a:cubicBezTo>
                  <a:cubicBezTo>
                    <a:pt x="20" y="15"/>
                    <a:pt x="23" y="11"/>
                    <a:pt x="28" y="8"/>
                  </a:cubicBezTo>
                  <a:cubicBezTo>
                    <a:pt x="32" y="5"/>
                    <a:pt x="37" y="4"/>
                    <a:pt x="43" y="4"/>
                  </a:cubicBezTo>
                  <a:cubicBezTo>
                    <a:pt x="49" y="4"/>
                    <a:pt x="55" y="6"/>
                    <a:pt x="59" y="9"/>
                  </a:cubicBezTo>
                  <a:cubicBezTo>
                    <a:pt x="64" y="13"/>
                    <a:pt x="68" y="19"/>
                    <a:pt x="70" y="28"/>
                  </a:cubicBezTo>
                  <a:cubicBezTo>
                    <a:pt x="72" y="28"/>
                    <a:pt x="72" y="28"/>
                    <a:pt x="72" y="28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5556" y="423"/>
              <a:ext cx="70" cy="66"/>
            </a:xfrm>
            <a:custGeom>
              <a:avLst/>
              <a:gdLst>
                <a:gd name="T0" fmla="*/ 86 w 62"/>
                <a:gd name="T1" fmla="*/ 0 h 58"/>
                <a:gd name="T2" fmla="*/ 53 w 62"/>
                <a:gd name="T3" fmla="*/ 0 h 58"/>
                <a:gd name="T4" fmla="*/ 53 w 62"/>
                <a:gd name="T5" fmla="*/ 2 h 58"/>
                <a:gd name="T6" fmla="*/ 65 w 62"/>
                <a:gd name="T7" fmla="*/ 8 h 58"/>
                <a:gd name="T8" fmla="*/ 68 w 62"/>
                <a:gd name="T9" fmla="*/ 19 h 58"/>
                <a:gd name="T10" fmla="*/ 68 w 62"/>
                <a:gd name="T11" fmla="*/ 72 h 58"/>
                <a:gd name="T12" fmla="*/ 55 w 62"/>
                <a:gd name="T13" fmla="*/ 83 h 58"/>
                <a:gd name="T14" fmla="*/ 46 w 62"/>
                <a:gd name="T15" fmla="*/ 84 h 58"/>
                <a:gd name="T16" fmla="*/ 36 w 62"/>
                <a:gd name="T17" fmla="*/ 82 h 58"/>
                <a:gd name="T18" fmla="*/ 30 w 62"/>
                <a:gd name="T19" fmla="*/ 64 h 58"/>
                <a:gd name="T20" fmla="*/ 30 w 62"/>
                <a:gd name="T21" fmla="*/ 0 h 58"/>
                <a:gd name="T22" fmla="*/ 0 w 62"/>
                <a:gd name="T23" fmla="*/ 0 h 58"/>
                <a:gd name="T24" fmla="*/ 0 w 62"/>
                <a:gd name="T25" fmla="*/ 2 h 58"/>
                <a:gd name="T26" fmla="*/ 10 w 62"/>
                <a:gd name="T27" fmla="*/ 3 h 58"/>
                <a:gd name="T28" fmla="*/ 12 w 62"/>
                <a:gd name="T29" fmla="*/ 10 h 58"/>
                <a:gd name="T30" fmla="*/ 14 w 62"/>
                <a:gd name="T31" fmla="*/ 19 h 58"/>
                <a:gd name="T32" fmla="*/ 14 w 62"/>
                <a:gd name="T33" fmla="*/ 60 h 58"/>
                <a:gd name="T34" fmla="*/ 16 w 62"/>
                <a:gd name="T35" fmla="*/ 82 h 58"/>
                <a:gd name="T36" fmla="*/ 24 w 62"/>
                <a:gd name="T37" fmla="*/ 93 h 58"/>
                <a:gd name="T38" fmla="*/ 37 w 62"/>
                <a:gd name="T39" fmla="*/ 97 h 58"/>
                <a:gd name="T40" fmla="*/ 51 w 62"/>
                <a:gd name="T41" fmla="*/ 94 h 58"/>
                <a:gd name="T42" fmla="*/ 68 w 62"/>
                <a:gd name="T43" fmla="*/ 76 h 58"/>
                <a:gd name="T44" fmla="*/ 68 w 62"/>
                <a:gd name="T45" fmla="*/ 97 h 58"/>
                <a:gd name="T46" fmla="*/ 73 w 62"/>
                <a:gd name="T47" fmla="*/ 97 h 58"/>
                <a:gd name="T48" fmla="*/ 100 w 62"/>
                <a:gd name="T49" fmla="*/ 85 h 58"/>
                <a:gd name="T50" fmla="*/ 99 w 62"/>
                <a:gd name="T51" fmla="*/ 83 h 58"/>
                <a:gd name="T52" fmla="*/ 91 w 62"/>
                <a:gd name="T53" fmla="*/ 84 h 58"/>
                <a:gd name="T54" fmla="*/ 88 w 62"/>
                <a:gd name="T55" fmla="*/ 83 h 58"/>
                <a:gd name="T56" fmla="*/ 87 w 62"/>
                <a:gd name="T57" fmla="*/ 76 h 58"/>
                <a:gd name="T58" fmla="*/ 86 w 62"/>
                <a:gd name="T59" fmla="*/ 57 h 58"/>
                <a:gd name="T60" fmla="*/ 86 w 62"/>
                <a:gd name="T61" fmla="*/ 0 h 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8">
                  <a:moveTo>
                    <a:pt x="52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7" y="3"/>
                    <a:pt x="39" y="3"/>
                    <a:pt x="40" y="4"/>
                  </a:cubicBezTo>
                  <a:cubicBezTo>
                    <a:pt x="42" y="5"/>
                    <a:pt x="42" y="8"/>
                    <a:pt x="42" y="11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39" y="45"/>
                    <a:pt x="37" y="48"/>
                    <a:pt x="34" y="49"/>
                  </a:cubicBezTo>
                  <a:cubicBezTo>
                    <a:pt x="32" y="50"/>
                    <a:pt x="30" y="50"/>
                    <a:pt x="28" y="50"/>
                  </a:cubicBezTo>
                  <a:cubicBezTo>
                    <a:pt x="26" y="50"/>
                    <a:pt x="24" y="49"/>
                    <a:pt x="22" y="48"/>
                  </a:cubicBezTo>
                  <a:cubicBezTo>
                    <a:pt x="20" y="46"/>
                    <a:pt x="19" y="43"/>
                    <a:pt x="19" y="3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3"/>
                    <a:pt x="6" y="3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9" y="7"/>
                    <a:pt x="9" y="8"/>
                    <a:pt x="9" y="11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41"/>
                    <a:pt x="9" y="45"/>
                    <a:pt x="10" y="48"/>
                  </a:cubicBezTo>
                  <a:cubicBezTo>
                    <a:pt x="11" y="51"/>
                    <a:pt x="13" y="53"/>
                    <a:pt x="15" y="55"/>
                  </a:cubicBezTo>
                  <a:cubicBezTo>
                    <a:pt x="17" y="57"/>
                    <a:pt x="20" y="58"/>
                    <a:pt x="23" y="58"/>
                  </a:cubicBezTo>
                  <a:cubicBezTo>
                    <a:pt x="26" y="58"/>
                    <a:pt x="29" y="57"/>
                    <a:pt x="31" y="56"/>
                  </a:cubicBezTo>
                  <a:cubicBezTo>
                    <a:pt x="34" y="54"/>
                    <a:pt x="37" y="51"/>
                    <a:pt x="42" y="46"/>
                  </a:cubicBezTo>
                  <a:cubicBezTo>
                    <a:pt x="42" y="58"/>
                    <a:pt x="42" y="58"/>
                    <a:pt x="42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59" y="49"/>
                    <a:pt x="58" y="50"/>
                    <a:pt x="57" y="50"/>
                  </a:cubicBezTo>
                  <a:cubicBezTo>
                    <a:pt x="56" y="50"/>
                    <a:pt x="55" y="50"/>
                    <a:pt x="54" y="49"/>
                  </a:cubicBezTo>
                  <a:cubicBezTo>
                    <a:pt x="53" y="48"/>
                    <a:pt x="53" y="47"/>
                    <a:pt x="53" y="46"/>
                  </a:cubicBezTo>
                  <a:cubicBezTo>
                    <a:pt x="52" y="45"/>
                    <a:pt x="52" y="41"/>
                    <a:pt x="52" y="34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" name="Freeform 19"/>
            <p:cNvSpPr>
              <a:spLocks/>
            </p:cNvSpPr>
            <p:nvPr userDrawn="1"/>
          </p:nvSpPr>
          <p:spPr bwMode="auto">
            <a:xfrm>
              <a:off x="5537" y="539"/>
              <a:ext cx="70" cy="65"/>
            </a:xfrm>
            <a:custGeom>
              <a:avLst/>
              <a:gdLst>
                <a:gd name="T0" fmla="*/ 87 w 62"/>
                <a:gd name="T1" fmla="*/ 0 h 57"/>
                <a:gd name="T2" fmla="*/ 55 w 62"/>
                <a:gd name="T3" fmla="*/ 0 h 57"/>
                <a:gd name="T4" fmla="*/ 55 w 62"/>
                <a:gd name="T5" fmla="*/ 2 h 57"/>
                <a:gd name="T6" fmla="*/ 67 w 62"/>
                <a:gd name="T7" fmla="*/ 8 h 57"/>
                <a:gd name="T8" fmla="*/ 70 w 62"/>
                <a:gd name="T9" fmla="*/ 17 h 57"/>
                <a:gd name="T10" fmla="*/ 70 w 62"/>
                <a:gd name="T11" fmla="*/ 72 h 57"/>
                <a:gd name="T12" fmla="*/ 58 w 62"/>
                <a:gd name="T13" fmla="*/ 82 h 57"/>
                <a:gd name="T14" fmla="*/ 47 w 62"/>
                <a:gd name="T15" fmla="*/ 84 h 57"/>
                <a:gd name="T16" fmla="*/ 36 w 62"/>
                <a:gd name="T17" fmla="*/ 81 h 57"/>
                <a:gd name="T18" fmla="*/ 33 w 62"/>
                <a:gd name="T19" fmla="*/ 63 h 57"/>
                <a:gd name="T20" fmla="*/ 33 w 62"/>
                <a:gd name="T21" fmla="*/ 0 h 57"/>
                <a:gd name="T22" fmla="*/ 0 w 62"/>
                <a:gd name="T23" fmla="*/ 0 h 57"/>
                <a:gd name="T24" fmla="*/ 0 w 62"/>
                <a:gd name="T25" fmla="*/ 2 h 57"/>
                <a:gd name="T26" fmla="*/ 10 w 62"/>
                <a:gd name="T27" fmla="*/ 3 h 57"/>
                <a:gd name="T28" fmla="*/ 14 w 62"/>
                <a:gd name="T29" fmla="*/ 9 h 57"/>
                <a:gd name="T30" fmla="*/ 16 w 62"/>
                <a:gd name="T31" fmla="*/ 19 h 57"/>
                <a:gd name="T32" fmla="*/ 16 w 62"/>
                <a:gd name="T33" fmla="*/ 62 h 57"/>
                <a:gd name="T34" fmla="*/ 18 w 62"/>
                <a:gd name="T35" fmla="*/ 82 h 57"/>
                <a:gd name="T36" fmla="*/ 26 w 62"/>
                <a:gd name="T37" fmla="*/ 94 h 57"/>
                <a:gd name="T38" fmla="*/ 38 w 62"/>
                <a:gd name="T39" fmla="*/ 96 h 57"/>
                <a:gd name="T40" fmla="*/ 52 w 62"/>
                <a:gd name="T41" fmla="*/ 94 h 57"/>
                <a:gd name="T42" fmla="*/ 70 w 62"/>
                <a:gd name="T43" fmla="*/ 76 h 57"/>
                <a:gd name="T44" fmla="*/ 70 w 62"/>
                <a:gd name="T45" fmla="*/ 96 h 57"/>
                <a:gd name="T46" fmla="*/ 73 w 62"/>
                <a:gd name="T47" fmla="*/ 96 h 57"/>
                <a:gd name="T48" fmla="*/ 100 w 62"/>
                <a:gd name="T49" fmla="*/ 86 h 57"/>
                <a:gd name="T50" fmla="*/ 99 w 62"/>
                <a:gd name="T51" fmla="*/ 82 h 57"/>
                <a:gd name="T52" fmla="*/ 91 w 62"/>
                <a:gd name="T53" fmla="*/ 83 h 57"/>
                <a:gd name="T54" fmla="*/ 89 w 62"/>
                <a:gd name="T55" fmla="*/ 83 h 57"/>
                <a:gd name="T56" fmla="*/ 87 w 62"/>
                <a:gd name="T57" fmla="*/ 76 h 57"/>
                <a:gd name="T58" fmla="*/ 87 w 62"/>
                <a:gd name="T59" fmla="*/ 57 h 57"/>
                <a:gd name="T60" fmla="*/ 87 w 62"/>
                <a:gd name="T61" fmla="*/ 0 h 5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7">
                  <a:moveTo>
                    <a:pt x="53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7" y="2"/>
                    <a:pt x="40" y="3"/>
                    <a:pt x="41" y="4"/>
                  </a:cubicBezTo>
                  <a:cubicBezTo>
                    <a:pt x="42" y="5"/>
                    <a:pt x="43" y="7"/>
                    <a:pt x="43" y="10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40" y="45"/>
                    <a:pt x="37" y="47"/>
                    <a:pt x="35" y="48"/>
                  </a:cubicBezTo>
                  <a:cubicBezTo>
                    <a:pt x="33" y="49"/>
                    <a:pt x="31" y="50"/>
                    <a:pt x="29" y="50"/>
                  </a:cubicBezTo>
                  <a:cubicBezTo>
                    <a:pt x="26" y="50"/>
                    <a:pt x="24" y="49"/>
                    <a:pt x="22" y="47"/>
                  </a:cubicBezTo>
                  <a:cubicBezTo>
                    <a:pt x="21" y="46"/>
                    <a:pt x="20" y="42"/>
                    <a:pt x="20" y="3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2"/>
                    <a:pt x="6" y="3"/>
                  </a:cubicBezTo>
                  <a:cubicBezTo>
                    <a:pt x="7" y="3"/>
                    <a:pt x="8" y="4"/>
                    <a:pt x="9" y="5"/>
                  </a:cubicBezTo>
                  <a:cubicBezTo>
                    <a:pt x="9" y="6"/>
                    <a:pt x="10" y="8"/>
                    <a:pt x="10" y="11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0" y="41"/>
                    <a:pt x="10" y="45"/>
                    <a:pt x="11" y="48"/>
                  </a:cubicBezTo>
                  <a:cubicBezTo>
                    <a:pt x="12" y="50"/>
                    <a:pt x="13" y="53"/>
                    <a:pt x="16" y="55"/>
                  </a:cubicBezTo>
                  <a:cubicBezTo>
                    <a:pt x="18" y="56"/>
                    <a:pt x="21" y="57"/>
                    <a:pt x="24" y="57"/>
                  </a:cubicBezTo>
                  <a:cubicBezTo>
                    <a:pt x="27" y="57"/>
                    <a:pt x="29" y="57"/>
                    <a:pt x="32" y="55"/>
                  </a:cubicBezTo>
                  <a:cubicBezTo>
                    <a:pt x="34" y="54"/>
                    <a:pt x="38" y="51"/>
                    <a:pt x="43" y="46"/>
                  </a:cubicBezTo>
                  <a:cubicBezTo>
                    <a:pt x="43" y="57"/>
                    <a:pt x="43" y="57"/>
                    <a:pt x="43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9"/>
                    <a:pt x="58" y="49"/>
                    <a:pt x="57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4" y="48"/>
                    <a:pt x="54" y="47"/>
                    <a:pt x="53" y="46"/>
                  </a:cubicBezTo>
                  <a:cubicBezTo>
                    <a:pt x="53" y="44"/>
                    <a:pt x="53" y="40"/>
                    <a:pt x="53" y="34"/>
                  </a:cubicBezTo>
                  <a:lnTo>
                    <a:pt x="53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" name="Freeform 20"/>
            <p:cNvSpPr>
              <a:spLocks/>
            </p:cNvSpPr>
            <p:nvPr userDrawn="1"/>
          </p:nvSpPr>
          <p:spPr bwMode="auto">
            <a:xfrm>
              <a:off x="5430" y="422"/>
              <a:ext cx="69" cy="64"/>
            </a:xfrm>
            <a:custGeom>
              <a:avLst/>
              <a:gdLst>
                <a:gd name="T0" fmla="*/ 33 w 61"/>
                <a:gd name="T1" fmla="*/ 17 h 57"/>
                <a:gd name="T2" fmla="*/ 33 w 61"/>
                <a:gd name="T3" fmla="*/ 0 h 57"/>
                <a:gd name="T4" fmla="*/ 27 w 61"/>
                <a:gd name="T5" fmla="*/ 0 h 57"/>
                <a:gd name="T6" fmla="*/ 0 w 61"/>
                <a:gd name="T7" fmla="*/ 10 h 57"/>
                <a:gd name="T8" fmla="*/ 1 w 61"/>
                <a:gd name="T9" fmla="*/ 13 h 57"/>
                <a:gd name="T10" fmla="*/ 9 w 61"/>
                <a:gd name="T11" fmla="*/ 12 h 57"/>
                <a:gd name="T12" fmla="*/ 12 w 61"/>
                <a:gd name="T13" fmla="*/ 12 h 57"/>
                <a:gd name="T14" fmla="*/ 14 w 61"/>
                <a:gd name="T15" fmla="*/ 17 h 57"/>
                <a:gd name="T16" fmla="*/ 16 w 61"/>
                <a:gd name="T17" fmla="*/ 38 h 57"/>
                <a:gd name="T18" fmla="*/ 16 w 61"/>
                <a:gd name="T19" fmla="*/ 70 h 57"/>
                <a:gd name="T20" fmla="*/ 12 w 61"/>
                <a:gd name="T21" fmla="*/ 84 h 57"/>
                <a:gd name="T22" fmla="*/ 2 w 61"/>
                <a:gd name="T23" fmla="*/ 89 h 57"/>
                <a:gd name="T24" fmla="*/ 1 w 61"/>
                <a:gd name="T25" fmla="*/ 89 h 57"/>
                <a:gd name="T26" fmla="*/ 1 w 61"/>
                <a:gd name="T27" fmla="*/ 91 h 57"/>
                <a:gd name="T28" fmla="*/ 48 w 61"/>
                <a:gd name="T29" fmla="*/ 91 h 57"/>
                <a:gd name="T30" fmla="*/ 48 w 61"/>
                <a:gd name="T31" fmla="*/ 89 h 57"/>
                <a:gd name="T32" fmla="*/ 37 w 61"/>
                <a:gd name="T33" fmla="*/ 85 h 57"/>
                <a:gd name="T34" fmla="*/ 35 w 61"/>
                <a:gd name="T35" fmla="*/ 81 h 57"/>
                <a:gd name="T36" fmla="*/ 33 w 61"/>
                <a:gd name="T37" fmla="*/ 70 h 57"/>
                <a:gd name="T38" fmla="*/ 33 w 61"/>
                <a:gd name="T39" fmla="*/ 24 h 57"/>
                <a:gd name="T40" fmla="*/ 55 w 61"/>
                <a:gd name="T41" fmla="*/ 11 h 57"/>
                <a:gd name="T42" fmla="*/ 67 w 61"/>
                <a:gd name="T43" fmla="*/ 17 h 57"/>
                <a:gd name="T44" fmla="*/ 70 w 61"/>
                <a:gd name="T45" fmla="*/ 35 h 57"/>
                <a:gd name="T46" fmla="*/ 70 w 61"/>
                <a:gd name="T47" fmla="*/ 70 h 57"/>
                <a:gd name="T48" fmla="*/ 70 w 61"/>
                <a:gd name="T49" fmla="*/ 80 h 57"/>
                <a:gd name="T50" fmla="*/ 66 w 61"/>
                <a:gd name="T51" fmla="*/ 85 h 57"/>
                <a:gd name="T52" fmla="*/ 58 w 61"/>
                <a:gd name="T53" fmla="*/ 89 h 57"/>
                <a:gd name="T54" fmla="*/ 55 w 61"/>
                <a:gd name="T55" fmla="*/ 89 h 57"/>
                <a:gd name="T56" fmla="*/ 55 w 61"/>
                <a:gd name="T57" fmla="*/ 91 h 57"/>
                <a:gd name="T58" fmla="*/ 100 w 61"/>
                <a:gd name="T59" fmla="*/ 91 h 57"/>
                <a:gd name="T60" fmla="*/ 100 w 61"/>
                <a:gd name="T61" fmla="*/ 89 h 57"/>
                <a:gd name="T62" fmla="*/ 90 w 61"/>
                <a:gd name="T63" fmla="*/ 85 h 57"/>
                <a:gd name="T64" fmla="*/ 88 w 61"/>
                <a:gd name="T65" fmla="*/ 82 h 57"/>
                <a:gd name="T66" fmla="*/ 87 w 61"/>
                <a:gd name="T67" fmla="*/ 70 h 57"/>
                <a:gd name="T68" fmla="*/ 87 w 61"/>
                <a:gd name="T69" fmla="*/ 34 h 57"/>
                <a:gd name="T70" fmla="*/ 86 w 61"/>
                <a:gd name="T71" fmla="*/ 13 h 57"/>
                <a:gd name="T72" fmla="*/ 76 w 61"/>
                <a:gd name="T73" fmla="*/ 2 h 57"/>
                <a:gd name="T74" fmla="*/ 62 w 61"/>
                <a:gd name="T75" fmla="*/ 0 h 57"/>
                <a:gd name="T76" fmla="*/ 33 w 61"/>
                <a:gd name="T77" fmla="*/ 17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9" y="9"/>
                    <a:pt x="9" y="10"/>
                    <a:pt x="9" y="11"/>
                  </a:cubicBezTo>
                  <a:cubicBezTo>
                    <a:pt x="10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1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5" y="10"/>
                    <a:pt x="29" y="7"/>
                    <a:pt x="34" y="7"/>
                  </a:cubicBezTo>
                  <a:cubicBezTo>
                    <a:pt x="37" y="7"/>
                    <a:pt x="40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3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8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2" y="9"/>
                  </a:cubicBezTo>
                  <a:cubicBezTo>
                    <a:pt x="50" y="6"/>
                    <a:pt x="49" y="3"/>
                    <a:pt x="46" y="2"/>
                  </a:cubicBezTo>
                  <a:cubicBezTo>
                    <a:pt x="44" y="0"/>
                    <a:pt x="42" y="0"/>
                    <a:pt x="38" y="0"/>
                  </a:cubicBezTo>
                  <a:cubicBezTo>
                    <a:pt x="33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1" name="Freeform 21"/>
            <p:cNvSpPr>
              <a:spLocks/>
            </p:cNvSpPr>
            <p:nvPr userDrawn="1"/>
          </p:nvSpPr>
          <p:spPr bwMode="auto">
            <a:xfrm>
              <a:off x="5747" y="422"/>
              <a:ext cx="68" cy="64"/>
            </a:xfrm>
            <a:custGeom>
              <a:avLst/>
              <a:gdLst>
                <a:gd name="T0" fmla="*/ 31 w 61"/>
                <a:gd name="T1" fmla="*/ 17 h 57"/>
                <a:gd name="T2" fmla="*/ 31 w 61"/>
                <a:gd name="T3" fmla="*/ 0 h 57"/>
                <a:gd name="T4" fmla="*/ 26 w 61"/>
                <a:gd name="T5" fmla="*/ 0 h 57"/>
                <a:gd name="T6" fmla="*/ 0 w 61"/>
                <a:gd name="T7" fmla="*/ 10 h 57"/>
                <a:gd name="T8" fmla="*/ 1 w 61"/>
                <a:gd name="T9" fmla="*/ 13 h 57"/>
                <a:gd name="T10" fmla="*/ 9 w 61"/>
                <a:gd name="T11" fmla="*/ 12 h 57"/>
                <a:gd name="T12" fmla="*/ 12 w 61"/>
                <a:gd name="T13" fmla="*/ 12 h 57"/>
                <a:gd name="T14" fmla="*/ 13 w 61"/>
                <a:gd name="T15" fmla="*/ 17 h 57"/>
                <a:gd name="T16" fmla="*/ 14 w 61"/>
                <a:gd name="T17" fmla="*/ 38 h 57"/>
                <a:gd name="T18" fmla="*/ 14 w 61"/>
                <a:gd name="T19" fmla="*/ 70 h 57"/>
                <a:gd name="T20" fmla="*/ 12 w 61"/>
                <a:gd name="T21" fmla="*/ 84 h 57"/>
                <a:gd name="T22" fmla="*/ 2 w 61"/>
                <a:gd name="T23" fmla="*/ 89 h 57"/>
                <a:gd name="T24" fmla="*/ 1 w 61"/>
                <a:gd name="T25" fmla="*/ 89 h 57"/>
                <a:gd name="T26" fmla="*/ 1 w 61"/>
                <a:gd name="T27" fmla="*/ 91 h 57"/>
                <a:gd name="T28" fmla="*/ 45 w 61"/>
                <a:gd name="T29" fmla="*/ 91 h 57"/>
                <a:gd name="T30" fmla="*/ 45 w 61"/>
                <a:gd name="T31" fmla="*/ 89 h 57"/>
                <a:gd name="T32" fmla="*/ 36 w 61"/>
                <a:gd name="T33" fmla="*/ 85 h 57"/>
                <a:gd name="T34" fmla="*/ 31 w 61"/>
                <a:gd name="T35" fmla="*/ 81 h 57"/>
                <a:gd name="T36" fmla="*/ 31 w 61"/>
                <a:gd name="T37" fmla="*/ 70 h 57"/>
                <a:gd name="T38" fmla="*/ 31 w 61"/>
                <a:gd name="T39" fmla="*/ 24 h 57"/>
                <a:gd name="T40" fmla="*/ 52 w 61"/>
                <a:gd name="T41" fmla="*/ 11 h 57"/>
                <a:gd name="T42" fmla="*/ 64 w 61"/>
                <a:gd name="T43" fmla="*/ 17 h 57"/>
                <a:gd name="T44" fmla="*/ 67 w 61"/>
                <a:gd name="T45" fmla="*/ 35 h 57"/>
                <a:gd name="T46" fmla="*/ 67 w 61"/>
                <a:gd name="T47" fmla="*/ 70 h 57"/>
                <a:gd name="T48" fmla="*/ 65 w 61"/>
                <a:gd name="T49" fmla="*/ 80 h 57"/>
                <a:gd name="T50" fmla="*/ 62 w 61"/>
                <a:gd name="T51" fmla="*/ 85 h 57"/>
                <a:gd name="T52" fmla="*/ 54 w 61"/>
                <a:gd name="T53" fmla="*/ 89 h 57"/>
                <a:gd name="T54" fmla="*/ 52 w 61"/>
                <a:gd name="T55" fmla="*/ 89 h 57"/>
                <a:gd name="T56" fmla="*/ 52 w 61"/>
                <a:gd name="T57" fmla="*/ 91 h 57"/>
                <a:gd name="T58" fmla="*/ 95 w 61"/>
                <a:gd name="T59" fmla="*/ 91 h 57"/>
                <a:gd name="T60" fmla="*/ 95 w 61"/>
                <a:gd name="T61" fmla="*/ 89 h 57"/>
                <a:gd name="T62" fmla="*/ 86 w 61"/>
                <a:gd name="T63" fmla="*/ 85 h 57"/>
                <a:gd name="T64" fmla="*/ 84 w 61"/>
                <a:gd name="T65" fmla="*/ 82 h 57"/>
                <a:gd name="T66" fmla="*/ 82 w 61"/>
                <a:gd name="T67" fmla="*/ 70 h 57"/>
                <a:gd name="T68" fmla="*/ 82 w 61"/>
                <a:gd name="T69" fmla="*/ 34 h 57"/>
                <a:gd name="T70" fmla="*/ 79 w 61"/>
                <a:gd name="T71" fmla="*/ 13 h 57"/>
                <a:gd name="T72" fmla="*/ 71 w 61"/>
                <a:gd name="T73" fmla="*/ 2 h 57"/>
                <a:gd name="T74" fmla="*/ 58 w 61"/>
                <a:gd name="T75" fmla="*/ 0 h 57"/>
                <a:gd name="T76" fmla="*/ 31 w 61"/>
                <a:gd name="T77" fmla="*/ 17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8" y="9"/>
                    <a:pt x="9" y="10"/>
                    <a:pt x="9" y="11"/>
                  </a:cubicBezTo>
                  <a:cubicBezTo>
                    <a:pt x="9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0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4" y="10"/>
                    <a:pt x="29" y="7"/>
                    <a:pt x="34" y="7"/>
                  </a:cubicBezTo>
                  <a:cubicBezTo>
                    <a:pt x="37" y="7"/>
                    <a:pt x="39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2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7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1" y="9"/>
                  </a:cubicBezTo>
                  <a:cubicBezTo>
                    <a:pt x="50" y="6"/>
                    <a:pt x="48" y="3"/>
                    <a:pt x="46" y="2"/>
                  </a:cubicBezTo>
                  <a:cubicBezTo>
                    <a:pt x="44" y="0"/>
                    <a:pt x="41" y="0"/>
                    <a:pt x="38" y="0"/>
                  </a:cubicBezTo>
                  <a:cubicBezTo>
                    <a:pt x="32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5424" y="537"/>
              <a:ext cx="47" cy="66"/>
            </a:xfrm>
            <a:custGeom>
              <a:avLst/>
              <a:gdLst>
                <a:gd name="T0" fmla="*/ 31 w 42"/>
                <a:gd name="T1" fmla="*/ 0 h 58"/>
                <a:gd name="T2" fmla="*/ 27 w 42"/>
                <a:gd name="T3" fmla="*/ 0 h 58"/>
                <a:gd name="T4" fmla="*/ 0 w 42"/>
                <a:gd name="T5" fmla="*/ 11 h 58"/>
                <a:gd name="T6" fmla="*/ 1 w 42"/>
                <a:gd name="T7" fmla="*/ 15 h 58"/>
                <a:gd name="T8" fmla="*/ 9 w 42"/>
                <a:gd name="T9" fmla="*/ 13 h 58"/>
                <a:gd name="T10" fmla="*/ 12 w 42"/>
                <a:gd name="T11" fmla="*/ 15 h 58"/>
                <a:gd name="T12" fmla="*/ 13 w 42"/>
                <a:gd name="T13" fmla="*/ 20 h 58"/>
                <a:gd name="T14" fmla="*/ 15 w 42"/>
                <a:gd name="T15" fmla="*/ 39 h 58"/>
                <a:gd name="T16" fmla="*/ 15 w 42"/>
                <a:gd name="T17" fmla="*/ 75 h 58"/>
                <a:gd name="T18" fmla="*/ 13 w 42"/>
                <a:gd name="T19" fmla="*/ 85 h 58"/>
                <a:gd name="T20" fmla="*/ 11 w 42"/>
                <a:gd name="T21" fmla="*/ 90 h 58"/>
                <a:gd name="T22" fmla="*/ 1 w 42"/>
                <a:gd name="T23" fmla="*/ 93 h 58"/>
                <a:gd name="T24" fmla="*/ 1 w 42"/>
                <a:gd name="T25" fmla="*/ 97 h 58"/>
                <a:gd name="T26" fmla="*/ 45 w 42"/>
                <a:gd name="T27" fmla="*/ 97 h 58"/>
                <a:gd name="T28" fmla="*/ 45 w 42"/>
                <a:gd name="T29" fmla="*/ 93 h 58"/>
                <a:gd name="T30" fmla="*/ 38 w 42"/>
                <a:gd name="T31" fmla="*/ 90 h 58"/>
                <a:gd name="T32" fmla="*/ 34 w 42"/>
                <a:gd name="T33" fmla="*/ 86 h 58"/>
                <a:gd name="T34" fmla="*/ 31 w 42"/>
                <a:gd name="T35" fmla="*/ 75 h 58"/>
                <a:gd name="T36" fmla="*/ 31 w 42"/>
                <a:gd name="T37" fmla="*/ 30 h 58"/>
                <a:gd name="T38" fmla="*/ 39 w 42"/>
                <a:gd name="T39" fmla="*/ 17 h 58"/>
                <a:gd name="T40" fmla="*/ 44 w 42"/>
                <a:gd name="T41" fmla="*/ 13 h 58"/>
                <a:gd name="T42" fmla="*/ 50 w 42"/>
                <a:gd name="T43" fmla="*/ 19 h 58"/>
                <a:gd name="T44" fmla="*/ 56 w 42"/>
                <a:gd name="T45" fmla="*/ 22 h 58"/>
                <a:gd name="T46" fmla="*/ 63 w 42"/>
                <a:gd name="T47" fmla="*/ 19 h 58"/>
                <a:gd name="T48" fmla="*/ 66 w 42"/>
                <a:gd name="T49" fmla="*/ 11 h 58"/>
                <a:gd name="T50" fmla="*/ 63 w 42"/>
                <a:gd name="T51" fmla="*/ 2 h 58"/>
                <a:gd name="T52" fmla="*/ 54 w 42"/>
                <a:gd name="T53" fmla="*/ 0 h 58"/>
                <a:gd name="T54" fmla="*/ 31 w 42"/>
                <a:gd name="T55" fmla="*/ 22 h 58"/>
                <a:gd name="T56" fmla="*/ 31 w 42"/>
                <a:gd name="T57" fmla="*/ 0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2" h="58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3"/>
                    <a:pt x="10" y="17"/>
                    <a:pt x="10" y="23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8"/>
                    <a:pt x="9" y="50"/>
                    <a:pt x="9" y="51"/>
                  </a:cubicBezTo>
                  <a:cubicBezTo>
                    <a:pt x="9" y="52"/>
                    <a:pt x="8" y="53"/>
                    <a:pt x="7" y="54"/>
                  </a:cubicBezTo>
                  <a:cubicBezTo>
                    <a:pt x="6" y="55"/>
                    <a:pt x="4" y="55"/>
                    <a:pt x="1" y="55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7" y="55"/>
                    <a:pt x="25" y="55"/>
                    <a:pt x="24" y="54"/>
                  </a:cubicBezTo>
                  <a:cubicBezTo>
                    <a:pt x="22" y="54"/>
                    <a:pt x="21" y="53"/>
                    <a:pt x="21" y="52"/>
                  </a:cubicBezTo>
                  <a:cubicBezTo>
                    <a:pt x="20" y="50"/>
                    <a:pt x="20" y="48"/>
                    <a:pt x="20" y="45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2" y="14"/>
                    <a:pt x="23" y="11"/>
                    <a:pt x="25" y="10"/>
                  </a:cubicBezTo>
                  <a:cubicBezTo>
                    <a:pt x="26" y="9"/>
                    <a:pt x="27" y="8"/>
                    <a:pt x="28" y="8"/>
                  </a:cubicBezTo>
                  <a:cubicBezTo>
                    <a:pt x="29" y="8"/>
                    <a:pt x="30" y="9"/>
                    <a:pt x="32" y="11"/>
                  </a:cubicBezTo>
                  <a:cubicBezTo>
                    <a:pt x="33" y="12"/>
                    <a:pt x="35" y="13"/>
                    <a:pt x="36" y="13"/>
                  </a:cubicBezTo>
                  <a:cubicBezTo>
                    <a:pt x="38" y="13"/>
                    <a:pt x="39" y="12"/>
                    <a:pt x="40" y="11"/>
                  </a:cubicBezTo>
                  <a:cubicBezTo>
                    <a:pt x="41" y="10"/>
                    <a:pt x="42" y="9"/>
                    <a:pt x="42" y="7"/>
                  </a:cubicBezTo>
                  <a:cubicBezTo>
                    <a:pt x="42" y="5"/>
                    <a:pt x="41" y="4"/>
                    <a:pt x="40" y="2"/>
                  </a:cubicBezTo>
                  <a:cubicBezTo>
                    <a:pt x="38" y="1"/>
                    <a:pt x="36" y="0"/>
                    <a:pt x="34" y="0"/>
                  </a:cubicBezTo>
                  <a:cubicBezTo>
                    <a:pt x="29" y="0"/>
                    <a:pt x="24" y="4"/>
                    <a:pt x="20" y="13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07" y="422"/>
              <a:ext cx="43" cy="67"/>
            </a:xfrm>
            <a:custGeom>
              <a:avLst/>
              <a:gdLst>
                <a:gd name="T0" fmla="*/ 55 w 38"/>
                <a:gd name="T1" fmla="*/ 0 h 59"/>
                <a:gd name="T2" fmla="*/ 52 w 38"/>
                <a:gd name="T3" fmla="*/ 0 h 59"/>
                <a:gd name="T4" fmla="*/ 51 w 38"/>
                <a:gd name="T5" fmla="*/ 2 h 59"/>
                <a:gd name="T6" fmla="*/ 48 w 38"/>
                <a:gd name="T7" fmla="*/ 2 h 59"/>
                <a:gd name="T8" fmla="*/ 41 w 38"/>
                <a:gd name="T9" fmla="*/ 1 h 59"/>
                <a:gd name="T10" fmla="*/ 28 w 38"/>
                <a:gd name="T11" fmla="*/ 0 h 59"/>
                <a:gd name="T12" fmla="*/ 9 w 38"/>
                <a:gd name="T13" fmla="*/ 8 h 59"/>
                <a:gd name="T14" fmla="*/ 0 w 38"/>
                <a:gd name="T15" fmla="*/ 26 h 59"/>
                <a:gd name="T16" fmla="*/ 3 w 38"/>
                <a:gd name="T17" fmla="*/ 41 h 59"/>
                <a:gd name="T18" fmla="*/ 23 w 38"/>
                <a:gd name="T19" fmla="*/ 53 h 59"/>
                <a:gd name="T20" fmla="*/ 42 w 38"/>
                <a:gd name="T21" fmla="*/ 66 h 59"/>
                <a:gd name="T22" fmla="*/ 48 w 38"/>
                <a:gd name="T23" fmla="*/ 77 h 59"/>
                <a:gd name="T24" fmla="*/ 42 w 38"/>
                <a:gd name="T25" fmla="*/ 87 h 59"/>
                <a:gd name="T26" fmla="*/ 33 w 38"/>
                <a:gd name="T27" fmla="*/ 90 h 59"/>
                <a:gd name="T28" fmla="*/ 14 w 38"/>
                <a:gd name="T29" fmla="*/ 85 h 59"/>
                <a:gd name="T30" fmla="*/ 2 w 38"/>
                <a:gd name="T31" fmla="*/ 64 h 59"/>
                <a:gd name="T32" fmla="*/ 0 w 38"/>
                <a:gd name="T33" fmla="*/ 64 h 59"/>
                <a:gd name="T34" fmla="*/ 0 w 38"/>
                <a:gd name="T35" fmla="*/ 97 h 59"/>
                <a:gd name="T36" fmla="*/ 2 w 38"/>
                <a:gd name="T37" fmla="*/ 97 h 59"/>
                <a:gd name="T38" fmla="*/ 9 w 38"/>
                <a:gd name="T39" fmla="*/ 94 h 59"/>
                <a:gd name="T40" fmla="*/ 12 w 38"/>
                <a:gd name="T41" fmla="*/ 95 h 59"/>
                <a:gd name="T42" fmla="*/ 33 w 38"/>
                <a:gd name="T43" fmla="*/ 98 h 59"/>
                <a:gd name="T44" fmla="*/ 52 w 38"/>
                <a:gd name="T45" fmla="*/ 89 h 59"/>
                <a:gd name="T46" fmla="*/ 62 w 38"/>
                <a:gd name="T47" fmla="*/ 70 h 59"/>
                <a:gd name="T48" fmla="*/ 42 w 38"/>
                <a:gd name="T49" fmla="*/ 44 h 59"/>
                <a:gd name="T50" fmla="*/ 28 w 38"/>
                <a:gd name="T51" fmla="*/ 36 h 59"/>
                <a:gd name="T52" fmla="*/ 14 w 38"/>
                <a:gd name="T53" fmla="*/ 26 h 59"/>
                <a:gd name="T54" fmla="*/ 11 w 38"/>
                <a:gd name="T55" fmla="*/ 16 h 59"/>
                <a:gd name="T56" fmla="*/ 16 w 38"/>
                <a:gd name="T57" fmla="*/ 10 h 59"/>
                <a:gd name="T58" fmla="*/ 28 w 38"/>
                <a:gd name="T59" fmla="*/ 3 h 59"/>
                <a:gd name="T60" fmla="*/ 42 w 38"/>
                <a:gd name="T61" fmla="*/ 10 h 59"/>
                <a:gd name="T62" fmla="*/ 52 w 38"/>
                <a:gd name="T63" fmla="*/ 32 h 59"/>
                <a:gd name="T64" fmla="*/ 55 w 38"/>
                <a:gd name="T65" fmla="*/ 32 h 59"/>
                <a:gd name="T66" fmla="*/ 55 w 38"/>
                <a:gd name="T67" fmla="*/ 0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" h="59">
                  <a:moveTo>
                    <a:pt x="34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1" y="1"/>
                    <a:pt x="31" y="1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28" y="2"/>
                    <a:pt x="27" y="2"/>
                    <a:pt x="25" y="1"/>
                  </a:cubicBezTo>
                  <a:cubicBezTo>
                    <a:pt x="22" y="0"/>
                    <a:pt x="19" y="0"/>
                    <a:pt x="17" y="0"/>
                  </a:cubicBezTo>
                  <a:cubicBezTo>
                    <a:pt x="12" y="0"/>
                    <a:pt x="8" y="1"/>
                    <a:pt x="5" y="4"/>
                  </a:cubicBezTo>
                  <a:cubicBezTo>
                    <a:pt x="2" y="7"/>
                    <a:pt x="0" y="11"/>
                    <a:pt x="0" y="16"/>
                  </a:cubicBezTo>
                  <a:cubicBezTo>
                    <a:pt x="0" y="19"/>
                    <a:pt x="1" y="22"/>
                    <a:pt x="3" y="25"/>
                  </a:cubicBezTo>
                  <a:cubicBezTo>
                    <a:pt x="5" y="27"/>
                    <a:pt x="8" y="30"/>
                    <a:pt x="14" y="32"/>
                  </a:cubicBezTo>
                  <a:cubicBezTo>
                    <a:pt x="20" y="35"/>
                    <a:pt x="24" y="38"/>
                    <a:pt x="26" y="40"/>
                  </a:cubicBezTo>
                  <a:cubicBezTo>
                    <a:pt x="28" y="42"/>
                    <a:pt x="29" y="44"/>
                    <a:pt x="29" y="47"/>
                  </a:cubicBezTo>
                  <a:cubicBezTo>
                    <a:pt x="29" y="49"/>
                    <a:pt x="28" y="51"/>
                    <a:pt x="26" y="53"/>
                  </a:cubicBezTo>
                  <a:cubicBezTo>
                    <a:pt x="25" y="54"/>
                    <a:pt x="22" y="55"/>
                    <a:pt x="20" y="55"/>
                  </a:cubicBezTo>
                  <a:cubicBezTo>
                    <a:pt x="16" y="55"/>
                    <a:pt x="12" y="54"/>
                    <a:pt x="9" y="51"/>
                  </a:cubicBezTo>
                  <a:cubicBezTo>
                    <a:pt x="6" y="48"/>
                    <a:pt x="3" y="44"/>
                    <a:pt x="2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3" y="57"/>
                    <a:pt x="4" y="56"/>
                    <a:pt x="5" y="56"/>
                  </a:cubicBezTo>
                  <a:cubicBezTo>
                    <a:pt x="5" y="56"/>
                    <a:pt x="6" y="57"/>
                    <a:pt x="8" y="57"/>
                  </a:cubicBezTo>
                  <a:cubicBezTo>
                    <a:pt x="12" y="58"/>
                    <a:pt x="16" y="59"/>
                    <a:pt x="20" y="59"/>
                  </a:cubicBezTo>
                  <a:cubicBezTo>
                    <a:pt x="24" y="59"/>
                    <a:pt x="29" y="57"/>
                    <a:pt x="32" y="54"/>
                  </a:cubicBezTo>
                  <a:cubicBezTo>
                    <a:pt x="36" y="51"/>
                    <a:pt x="38" y="47"/>
                    <a:pt x="38" y="42"/>
                  </a:cubicBezTo>
                  <a:cubicBezTo>
                    <a:pt x="38" y="35"/>
                    <a:pt x="34" y="30"/>
                    <a:pt x="26" y="26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3" y="20"/>
                    <a:pt x="10" y="18"/>
                    <a:pt x="9" y="16"/>
                  </a:cubicBezTo>
                  <a:cubicBezTo>
                    <a:pt x="8" y="15"/>
                    <a:pt x="7" y="13"/>
                    <a:pt x="7" y="10"/>
                  </a:cubicBezTo>
                  <a:cubicBezTo>
                    <a:pt x="7" y="9"/>
                    <a:pt x="8" y="7"/>
                    <a:pt x="10" y="6"/>
                  </a:cubicBezTo>
                  <a:cubicBezTo>
                    <a:pt x="12" y="4"/>
                    <a:pt x="14" y="3"/>
                    <a:pt x="17" y="3"/>
                  </a:cubicBezTo>
                  <a:cubicBezTo>
                    <a:pt x="20" y="3"/>
                    <a:pt x="24" y="4"/>
                    <a:pt x="26" y="6"/>
                  </a:cubicBezTo>
                  <a:cubicBezTo>
                    <a:pt x="28" y="9"/>
                    <a:pt x="30" y="13"/>
                    <a:pt x="32" y="19"/>
                  </a:cubicBezTo>
                  <a:cubicBezTo>
                    <a:pt x="34" y="19"/>
                    <a:pt x="34" y="19"/>
                    <a:pt x="34" y="19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664" y="403"/>
              <a:ext cx="39" cy="84"/>
            </a:xfrm>
            <a:custGeom>
              <a:avLst/>
              <a:gdLst>
                <a:gd name="T0" fmla="*/ 33 w 34"/>
                <a:gd name="T1" fmla="*/ 0 h 75"/>
                <a:gd name="T2" fmla="*/ 30 w 34"/>
                <a:gd name="T3" fmla="*/ 0 h 75"/>
                <a:gd name="T4" fmla="*/ 23 w 34"/>
                <a:gd name="T5" fmla="*/ 12 h 75"/>
                <a:gd name="T6" fmla="*/ 11 w 34"/>
                <a:gd name="T7" fmla="*/ 25 h 75"/>
                <a:gd name="T8" fmla="*/ 0 w 34"/>
                <a:gd name="T9" fmla="*/ 34 h 75"/>
                <a:gd name="T10" fmla="*/ 0 w 34"/>
                <a:gd name="T11" fmla="*/ 36 h 75"/>
                <a:gd name="T12" fmla="*/ 15 w 34"/>
                <a:gd name="T13" fmla="*/ 36 h 75"/>
                <a:gd name="T14" fmla="*/ 15 w 34"/>
                <a:gd name="T15" fmla="*/ 94 h 75"/>
                <a:gd name="T16" fmla="*/ 17 w 34"/>
                <a:gd name="T17" fmla="*/ 108 h 75"/>
                <a:gd name="T18" fmla="*/ 24 w 34"/>
                <a:gd name="T19" fmla="*/ 115 h 75"/>
                <a:gd name="T20" fmla="*/ 34 w 34"/>
                <a:gd name="T21" fmla="*/ 118 h 75"/>
                <a:gd name="T22" fmla="*/ 48 w 34"/>
                <a:gd name="T23" fmla="*/ 114 h 75"/>
                <a:gd name="T24" fmla="*/ 60 w 34"/>
                <a:gd name="T25" fmla="*/ 101 h 75"/>
                <a:gd name="T26" fmla="*/ 55 w 34"/>
                <a:gd name="T27" fmla="*/ 101 h 75"/>
                <a:gd name="T28" fmla="*/ 50 w 34"/>
                <a:gd name="T29" fmla="*/ 105 h 75"/>
                <a:gd name="T30" fmla="*/ 44 w 34"/>
                <a:gd name="T31" fmla="*/ 106 h 75"/>
                <a:gd name="T32" fmla="*/ 37 w 34"/>
                <a:gd name="T33" fmla="*/ 104 h 75"/>
                <a:gd name="T34" fmla="*/ 33 w 34"/>
                <a:gd name="T35" fmla="*/ 93 h 75"/>
                <a:gd name="T36" fmla="*/ 33 w 34"/>
                <a:gd name="T37" fmla="*/ 36 h 75"/>
                <a:gd name="T38" fmla="*/ 55 w 34"/>
                <a:gd name="T39" fmla="*/ 36 h 75"/>
                <a:gd name="T40" fmla="*/ 55 w 34"/>
                <a:gd name="T41" fmla="*/ 28 h 75"/>
                <a:gd name="T42" fmla="*/ 33 w 34"/>
                <a:gd name="T43" fmla="*/ 28 h 75"/>
                <a:gd name="T44" fmla="*/ 33 w 34"/>
                <a:gd name="T45" fmla="*/ 0 h 7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75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6" y="4"/>
                    <a:pt x="14" y="7"/>
                    <a:pt x="13" y="8"/>
                  </a:cubicBezTo>
                  <a:cubicBezTo>
                    <a:pt x="11" y="11"/>
                    <a:pt x="9" y="14"/>
                    <a:pt x="7" y="16"/>
                  </a:cubicBezTo>
                  <a:cubicBezTo>
                    <a:pt x="5" y="18"/>
                    <a:pt x="2" y="20"/>
                    <a:pt x="0" y="2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60"/>
                    <a:pt x="9" y="60"/>
                    <a:pt x="9" y="60"/>
                  </a:cubicBezTo>
                  <a:cubicBezTo>
                    <a:pt x="9" y="64"/>
                    <a:pt x="9" y="67"/>
                    <a:pt x="10" y="69"/>
                  </a:cubicBezTo>
                  <a:cubicBezTo>
                    <a:pt x="11" y="71"/>
                    <a:pt x="12" y="72"/>
                    <a:pt x="14" y="73"/>
                  </a:cubicBezTo>
                  <a:cubicBezTo>
                    <a:pt x="16" y="74"/>
                    <a:pt x="18" y="75"/>
                    <a:pt x="20" y="75"/>
                  </a:cubicBezTo>
                  <a:cubicBezTo>
                    <a:pt x="23" y="75"/>
                    <a:pt x="25" y="74"/>
                    <a:pt x="28" y="72"/>
                  </a:cubicBezTo>
                  <a:cubicBezTo>
                    <a:pt x="30" y="70"/>
                    <a:pt x="32" y="67"/>
                    <a:pt x="34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1" y="65"/>
                    <a:pt x="30" y="66"/>
                    <a:pt x="29" y="67"/>
                  </a:cubicBezTo>
                  <a:cubicBezTo>
                    <a:pt x="27" y="68"/>
                    <a:pt x="26" y="68"/>
                    <a:pt x="25" y="68"/>
                  </a:cubicBezTo>
                  <a:cubicBezTo>
                    <a:pt x="23" y="68"/>
                    <a:pt x="22" y="67"/>
                    <a:pt x="21" y="66"/>
                  </a:cubicBezTo>
                  <a:cubicBezTo>
                    <a:pt x="20" y="65"/>
                    <a:pt x="19" y="62"/>
                    <a:pt x="19" y="59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19" y="18"/>
                    <a:pt x="19" y="18"/>
                    <a:pt x="19" y="18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" name="Freeform 15"/>
            <p:cNvSpPr>
              <a:spLocks noEditPoints="1"/>
            </p:cNvSpPr>
            <p:nvPr userDrawn="1"/>
          </p:nvSpPr>
          <p:spPr bwMode="auto">
            <a:xfrm>
              <a:off x="5364" y="422"/>
              <a:ext cx="61" cy="67"/>
            </a:xfrm>
            <a:custGeom>
              <a:avLst/>
              <a:gdLst>
                <a:gd name="T0" fmla="*/ 78 w 54"/>
                <a:gd name="T1" fmla="*/ 14 h 59"/>
                <a:gd name="T2" fmla="*/ 43 w 54"/>
                <a:gd name="T3" fmla="*/ 0 h 59"/>
                <a:gd name="T4" fmla="*/ 23 w 54"/>
                <a:gd name="T5" fmla="*/ 3 h 59"/>
                <a:gd name="T6" fmla="*/ 8 w 54"/>
                <a:gd name="T7" fmla="*/ 23 h 59"/>
                <a:gd name="T8" fmla="*/ 0 w 54"/>
                <a:gd name="T9" fmla="*/ 50 h 59"/>
                <a:gd name="T10" fmla="*/ 11 w 54"/>
                <a:gd name="T11" fmla="*/ 83 h 59"/>
                <a:gd name="T12" fmla="*/ 43 w 54"/>
                <a:gd name="T13" fmla="*/ 98 h 59"/>
                <a:gd name="T14" fmla="*/ 67 w 54"/>
                <a:gd name="T15" fmla="*/ 90 h 59"/>
                <a:gd name="T16" fmla="*/ 85 w 54"/>
                <a:gd name="T17" fmla="*/ 73 h 59"/>
                <a:gd name="T18" fmla="*/ 88 w 54"/>
                <a:gd name="T19" fmla="*/ 47 h 59"/>
                <a:gd name="T20" fmla="*/ 78 w 54"/>
                <a:gd name="T21" fmla="*/ 14 h 59"/>
                <a:gd name="T22" fmla="*/ 63 w 54"/>
                <a:gd name="T23" fmla="*/ 84 h 59"/>
                <a:gd name="T24" fmla="*/ 47 w 54"/>
                <a:gd name="T25" fmla="*/ 89 h 59"/>
                <a:gd name="T26" fmla="*/ 27 w 54"/>
                <a:gd name="T27" fmla="*/ 76 h 59"/>
                <a:gd name="T28" fmla="*/ 20 w 54"/>
                <a:gd name="T29" fmla="*/ 41 h 59"/>
                <a:gd name="T30" fmla="*/ 23 w 54"/>
                <a:gd name="T31" fmla="*/ 20 h 59"/>
                <a:gd name="T32" fmla="*/ 31 w 54"/>
                <a:gd name="T33" fmla="*/ 9 h 59"/>
                <a:gd name="T34" fmla="*/ 42 w 54"/>
                <a:gd name="T35" fmla="*/ 8 h 59"/>
                <a:gd name="T36" fmla="*/ 60 w 54"/>
                <a:gd name="T37" fmla="*/ 14 h 59"/>
                <a:gd name="T38" fmla="*/ 70 w 54"/>
                <a:gd name="T39" fmla="*/ 55 h 59"/>
                <a:gd name="T40" fmla="*/ 63 w 54"/>
                <a:gd name="T41" fmla="*/ 84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4" h="59">
                  <a:moveTo>
                    <a:pt x="48" y="9"/>
                  </a:moveTo>
                  <a:cubicBezTo>
                    <a:pt x="43" y="3"/>
                    <a:pt x="36" y="0"/>
                    <a:pt x="27" y="0"/>
                  </a:cubicBezTo>
                  <a:cubicBezTo>
                    <a:pt x="23" y="0"/>
                    <a:pt x="18" y="1"/>
                    <a:pt x="14" y="3"/>
                  </a:cubicBezTo>
                  <a:cubicBezTo>
                    <a:pt x="10" y="6"/>
                    <a:pt x="7" y="9"/>
                    <a:pt x="4" y="14"/>
                  </a:cubicBezTo>
                  <a:cubicBezTo>
                    <a:pt x="2" y="20"/>
                    <a:pt x="0" y="25"/>
                    <a:pt x="0" y="30"/>
                  </a:cubicBezTo>
                  <a:cubicBezTo>
                    <a:pt x="0" y="37"/>
                    <a:pt x="3" y="43"/>
                    <a:pt x="7" y="49"/>
                  </a:cubicBezTo>
                  <a:cubicBezTo>
                    <a:pt x="12" y="55"/>
                    <a:pt x="18" y="59"/>
                    <a:pt x="27" y="59"/>
                  </a:cubicBezTo>
                  <a:cubicBezTo>
                    <a:pt x="32" y="59"/>
                    <a:pt x="37" y="57"/>
                    <a:pt x="41" y="55"/>
                  </a:cubicBezTo>
                  <a:cubicBezTo>
                    <a:pt x="45" y="52"/>
                    <a:pt x="48" y="48"/>
                    <a:pt x="51" y="43"/>
                  </a:cubicBezTo>
                  <a:cubicBezTo>
                    <a:pt x="53" y="38"/>
                    <a:pt x="54" y="33"/>
                    <a:pt x="54" y="28"/>
                  </a:cubicBezTo>
                  <a:cubicBezTo>
                    <a:pt x="54" y="21"/>
                    <a:pt x="52" y="15"/>
                    <a:pt x="48" y="9"/>
                  </a:cubicBezTo>
                  <a:moveTo>
                    <a:pt x="39" y="50"/>
                  </a:moveTo>
                  <a:cubicBezTo>
                    <a:pt x="37" y="53"/>
                    <a:pt x="33" y="54"/>
                    <a:pt x="29" y="54"/>
                  </a:cubicBezTo>
                  <a:cubicBezTo>
                    <a:pt x="24" y="54"/>
                    <a:pt x="20" y="51"/>
                    <a:pt x="17" y="46"/>
                  </a:cubicBezTo>
                  <a:cubicBezTo>
                    <a:pt x="13" y="40"/>
                    <a:pt x="12" y="33"/>
                    <a:pt x="12" y="25"/>
                  </a:cubicBezTo>
                  <a:cubicBezTo>
                    <a:pt x="12" y="20"/>
                    <a:pt x="12" y="15"/>
                    <a:pt x="14" y="12"/>
                  </a:cubicBezTo>
                  <a:cubicBezTo>
                    <a:pt x="15" y="9"/>
                    <a:pt x="17" y="7"/>
                    <a:pt x="19" y="5"/>
                  </a:cubicBezTo>
                  <a:cubicBezTo>
                    <a:pt x="21" y="4"/>
                    <a:pt x="23" y="4"/>
                    <a:pt x="26" y="4"/>
                  </a:cubicBezTo>
                  <a:cubicBezTo>
                    <a:pt x="30" y="4"/>
                    <a:pt x="34" y="6"/>
                    <a:pt x="37" y="9"/>
                  </a:cubicBezTo>
                  <a:cubicBezTo>
                    <a:pt x="41" y="15"/>
                    <a:pt x="43" y="23"/>
                    <a:pt x="43" y="33"/>
                  </a:cubicBezTo>
                  <a:cubicBezTo>
                    <a:pt x="43" y="41"/>
                    <a:pt x="42" y="46"/>
                    <a:pt x="39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" name="Freeform 16"/>
            <p:cNvSpPr>
              <a:spLocks noEditPoints="1"/>
            </p:cNvSpPr>
            <p:nvPr userDrawn="1"/>
          </p:nvSpPr>
          <p:spPr bwMode="auto">
            <a:xfrm>
              <a:off x="5473" y="537"/>
              <a:ext cx="60" cy="67"/>
            </a:xfrm>
            <a:custGeom>
              <a:avLst/>
              <a:gdLst>
                <a:gd name="T0" fmla="*/ 77 w 53"/>
                <a:gd name="T1" fmla="*/ 16 h 59"/>
                <a:gd name="T2" fmla="*/ 45 w 53"/>
                <a:gd name="T3" fmla="*/ 0 h 59"/>
                <a:gd name="T4" fmla="*/ 22 w 53"/>
                <a:gd name="T5" fmla="*/ 8 h 59"/>
                <a:gd name="T6" fmla="*/ 3 w 53"/>
                <a:gd name="T7" fmla="*/ 25 h 59"/>
                <a:gd name="T8" fmla="*/ 0 w 53"/>
                <a:gd name="T9" fmla="*/ 50 h 59"/>
                <a:gd name="T10" fmla="*/ 10 w 53"/>
                <a:gd name="T11" fmla="*/ 83 h 59"/>
                <a:gd name="T12" fmla="*/ 42 w 53"/>
                <a:gd name="T13" fmla="*/ 98 h 59"/>
                <a:gd name="T14" fmla="*/ 66 w 53"/>
                <a:gd name="T15" fmla="*/ 90 h 59"/>
                <a:gd name="T16" fmla="*/ 84 w 53"/>
                <a:gd name="T17" fmla="*/ 74 h 59"/>
                <a:gd name="T18" fmla="*/ 87 w 53"/>
                <a:gd name="T19" fmla="*/ 48 h 59"/>
                <a:gd name="T20" fmla="*/ 77 w 53"/>
                <a:gd name="T21" fmla="*/ 16 h 59"/>
                <a:gd name="T22" fmla="*/ 62 w 53"/>
                <a:gd name="T23" fmla="*/ 84 h 59"/>
                <a:gd name="T24" fmla="*/ 48 w 53"/>
                <a:gd name="T25" fmla="*/ 90 h 59"/>
                <a:gd name="T26" fmla="*/ 26 w 53"/>
                <a:gd name="T27" fmla="*/ 76 h 59"/>
                <a:gd name="T28" fmla="*/ 18 w 53"/>
                <a:gd name="T29" fmla="*/ 41 h 59"/>
                <a:gd name="T30" fmla="*/ 22 w 53"/>
                <a:gd name="T31" fmla="*/ 22 h 59"/>
                <a:gd name="T32" fmla="*/ 29 w 53"/>
                <a:gd name="T33" fmla="*/ 10 h 59"/>
                <a:gd name="T34" fmla="*/ 41 w 53"/>
                <a:gd name="T35" fmla="*/ 8 h 59"/>
                <a:gd name="T36" fmla="*/ 59 w 53"/>
                <a:gd name="T37" fmla="*/ 16 h 59"/>
                <a:gd name="T38" fmla="*/ 69 w 53"/>
                <a:gd name="T39" fmla="*/ 55 h 59"/>
                <a:gd name="T40" fmla="*/ 62 w 53"/>
                <a:gd name="T41" fmla="*/ 84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3" h="59">
                  <a:moveTo>
                    <a:pt x="47" y="10"/>
                  </a:moveTo>
                  <a:cubicBezTo>
                    <a:pt x="42" y="3"/>
                    <a:pt x="35" y="0"/>
                    <a:pt x="27" y="0"/>
                  </a:cubicBezTo>
                  <a:cubicBezTo>
                    <a:pt x="22" y="0"/>
                    <a:pt x="18" y="1"/>
                    <a:pt x="13" y="4"/>
                  </a:cubicBezTo>
                  <a:cubicBezTo>
                    <a:pt x="9" y="6"/>
                    <a:pt x="6" y="10"/>
                    <a:pt x="3" y="15"/>
                  </a:cubicBezTo>
                  <a:cubicBezTo>
                    <a:pt x="1" y="20"/>
                    <a:pt x="0" y="25"/>
                    <a:pt x="0" y="30"/>
                  </a:cubicBezTo>
                  <a:cubicBezTo>
                    <a:pt x="0" y="37"/>
                    <a:pt x="2" y="44"/>
                    <a:pt x="6" y="49"/>
                  </a:cubicBezTo>
                  <a:cubicBezTo>
                    <a:pt x="11" y="56"/>
                    <a:pt x="18" y="59"/>
                    <a:pt x="26" y="59"/>
                  </a:cubicBezTo>
                  <a:cubicBezTo>
                    <a:pt x="31" y="59"/>
                    <a:pt x="36" y="58"/>
                    <a:pt x="40" y="55"/>
                  </a:cubicBezTo>
                  <a:cubicBezTo>
                    <a:pt x="44" y="53"/>
                    <a:pt x="47" y="49"/>
                    <a:pt x="50" y="44"/>
                  </a:cubicBezTo>
                  <a:cubicBezTo>
                    <a:pt x="52" y="39"/>
                    <a:pt x="53" y="34"/>
                    <a:pt x="53" y="29"/>
                  </a:cubicBezTo>
                  <a:cubicBezTo>
                    <a:pt x="53" y="22"/>
                    <a:pt x="51" y="15"/>
                    <a:pt x="47" y="10"/>
                  </a:cubicBezTo>
                  <a:moveTo>
                    <a:pt x="38" y="50"/>
                  </a:moveTo>
                  <a:cubicBezTo>
                    <a:pt x="36" y="53"/>
                    <a:pt x="32" y="55"/>
                    <a:pt x="29" y="55"/>
                  </a:cubicBezTo>
                  <a:cubicBezTo>
                    <a:pt x="23" y="55"/>
                    <a:pt x="19" y="52"/>
                    <a:pt x="16" y="46"/>
                  </a:cubicBezTo>
                  <a:cubicBezTo>
                    <a:pt x="13" y="40"/>
                    <a:pt x="11" y="33"/>
                    <a:pt x="11" y="25"/>
                  </a:cubicBezTo>
                  <a:cubicBezTo>
                    <a:pt x="11" y="20"/>
                    <a:pt x="12" y="16"/>
                    <a:pt x="13" y="13"/>
                  </a:cubicBezTo>
                  <a:cubicBezTo>
                    <a:pt x="14" y="10"/>
                    <a:pt x="16" y="7"/>
                    <a:pt x="18" y="6"/>
                  </a:cubicBezTo>
                  <a:cubicBezTo>
                    <a:pt x="20" y="5"/>
                    <a:pt x="23" y="4"/>
                    <a:pt x="25" y="4"/>
                  </a:cubicBezTo>
                  <a:cubicBezTo>
                    <a:pt x="29" y="4"/>
                    <a:pt x="33" y="6"/>
                    <a:pt x="36" y="10"/>
                  </a:cubicBezTo>
                  <a:cubicBezTo>
                    <a:pt x="40" y="16"/>
                    <a:pt x="42" y="23"/>
                    <a:pt x="42" y="33"/>
                  </a:cubicBezTo>
                  <a:cubicBezTo>
                    <a:pt x="42" y="41"/>
                    <a:pt x="41" y="47"/>
                    <a:pt x="38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5629" y="388"/>
              <a:ext cx="33" cy="98"/>
            </a:xfrm>
            <a:custGeom>
              <a:avLst/>
              <a:gdLst>
                <a:gd name="T0" fmla="*/ 34 w 29"/>
                <a:gd name="T1" fmla="*/ 0 h 87"/>
                <a:gd name="T2" fmla="*/ 28 w 29"/>
                <a:gd name="T3" fmla="*/ 0 h 87"/>
                <a:gd name="T4" fmla="*/ 0 w 29"/>
                <a:gd name="T5" fmla="*/ 11 h 87"/>
                <a:gd name="T6" fmla="*/ 1 w 29"/>
                <a:gd name="T7" fmla="*/ 14 h 87"/>
                <a:gd name="T8" fmla="*/ 9 w 29"/>
                <a:gd name="T9" fmla="*/ 12 h 87"/>
                <a:gd name="T10" fmla="*/ 13 w 29"/>
                <a:gd name="T11" fmla="*/ 14 h 87"/>
                <a:gd name="T12" fmla="*/ 15 w 29"/>
                <a:gd name="T13" fmla="*/ 20 h 87"/>
                <a:gd name="T14" fmla="*/ 15 w 29"/>
                <a:gd name="T15" fmla="*/ 38 h 87"/>
                <a:gd name="T16" fmla="*/ 15 w 29"/>
                <a:gd name="T17" fmla="*/ 118 h 87"/>
                <a:gd name="T18" fmla="*/ 15 w 29"/>
                <a:gd name="T19" fmla="*/ 131 h 87"/>
                <a:gd name="T20" fmla="*/ 10 w 29"/>
                <a:gd name="T21" fmla="*/ 136 h 87"/>
                <a:gd name="T22" fmla="*/ 1 w 29"/>
                <a:gd name="T23" fmla="*/ 137 h 87"/>
                <a:gd name="T24" fmla="*/ 1 w 29"/>
                <a:gd name="T25" fmla="*/ 140 h 87"/>
                <a:gd name="T26" fmla="*/ 49 w 29"/>
                <a:gd name="T27" fmla="*/ 140 h 87"/>
                <a:gd name="T28" fmla="*/ 49 w 29"/>
                <a:gd name="T29" fmla="*/ 137 h 87"/>
                <a:gd name="T30" fmla="*/ 39 w 29"/>
                <a:gd name="T31" fmla="*/ 136 h 87"/>
                <a:gd name="T32" fmla="*/ 34 w 29"/>
                <a:gd name="T33" fmla="*/ 131 h 87"/>
                <a:gd name="T34" fmla="*/ 34 w 29"/>
                <a:gd name="T35" fmla="*/ 118 h 87"/>
                <a:gd name="T36" fmla="*/ 34 w 29"/>
                <a:gd name="T37" fmla="*/ 0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9" h="87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4"/>
                    <a:pt x="9" y="18"/>
                    <a:pt x="9" y="2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78"/>
                    <a:pt x="9" y="80"/>
                    <a:pt x="9" y="81"/>
                  </a:cubicBezTo>
                  <a:cubicBezTo>
                    <a:pt x="8" y="83"/>
                    <a:pt x="7" y="84"/>
                    <a:pt x="6" y="84"/>
                  </a:cubicBezTo>
                  <a:cubicBezTo>
                    <a:pt x="5" y="85"/>
                    <a:pt x="4" y="85"/>
                    <a:pt x="1" y="85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26" y="85"/>
                    <a:pt x="24" y="85"/>
                    <a:pt x="23" y="84"/>
                  </a:cubicBezTo>
                  <a:cubicBezTo>
                    <a:pt x="22" y="83"/>
                    <a:pt x="21" y="83"/>
                    <a:pt x="20" y="81"/>
                  </a:cubicBezTo>
                  <a:cubicBezTo>
                    <a:pt x="20" y="80"/>
                    <a:pt x="20" y="78"/>
                    <a:pt x="20" y="74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8" name="Freeform 18"/>
            <p:cNvSpPr>
              <a:spLocks noEditPoints="1"/>
            </p:cNvSpPr>
            <p:nvPr userDrawn="1"/>
          </p:nvSpPr>
          <p:spPr bwMode="auto">
            <a:xfrm>
              <a:off x="5607" y="537"/>
              <a:ext cx="66" cy="95"/>
            </a:xfrm>
            <a:custGeom>
              <a:avLst/>
              <a:gdLst>
                <a:gd name="T0" fmla="*/ 82 w 59"/>
                <a:gd name="T1" fmla="*/ 11 h 84"/>
                <a:gd name="T2" fmla="*/ 60 w 59"/>
                <a:gd name="T3" fmla="*/ 0 h 84"/>
                <a:gd name="T4" fmla="*/ 45 w 59"/>
                <a:gd name="T5" fmla="*/ 3 h 84"/>
                <a:gd name="T6" fmla="*/ 31 w 59"/>
                <a:gd name="T7" fmla="*/ 23 h 84"/>
                <a:gd name="T8" fmla="*/ 31 w 59"/>
                <a:gd name="T9" fmla="*/ 0 h 84"/>
                <a:gd name="T10" fmla="*/ 28 w 59"/>
                <a:gd name="T11" fmla="*/ 0 h 84"/>
                <a:gd name="T12" fmla="*/ 1 w 59"/>
                <a:gd name="T13" fmla="*/ 11 h 84"/>
                <a:gd name="T14" fmla="*/ 1 w 59"/>
                <a:gd name="T15" fmla="*/ 14 h 84"/>
                <a:gd name="T16" fmla="*/ 9 w 59"/>
                <a:gd name="T17" fmla="*/ 12 h 84"/>
                <a:gd name="T18" fmla="*/ 12 w 59"/>
                <a:gd name="T19" fmla="*/ 14 h 84"/>
                <a:gd name="T20" fmla="*/ 15 w 59"/>
                <a:gd name="T21" fmla="*/ 18 h 84"/>
                <a:gd name="T22" fmla="*/ 15 w 59"/>
                <a:gd name="T23" fmla="*/ 29 h 84"/>
                <a:gd name="T24" fmla="*/ 15 w 59"/>
                <a:gd name="T25" fmla="*/ 115 h 84"/>
                <a:gd name="T26" fmla="*/ 13 w 59"/>
                <a:gd name="T27" fmla="*/ 129 h 84"/>
                <a:gd name="T28" fmla="*/ 12 w 59"/>
                <a:gd name="T29" fmla="*/ 133 h 84"/>
                <a:gd name="T30" fmla="*/ 2 w 59"/>
                <a:gd name="T31" fmla="*/ 135 h 84"/>
                <a:gd name="T32" fmla="*/ 0 w 59"/>
                <a:gd name="T33" fmla="*/ 135 h 84"/>
                <a:gd name="T34" fmla="*/ 0 w 59"/>
                <a:gd name="T35" fmla="*/ 137 h 84"/>
                <a:gd name="T36" fmla="*/ 48 w 59"/>
                <a:gd name="T37" fmla="*/ 137 h 84"/>
                <a:gd name="T38" fmla="*/ 48 w 59"/>
                <a:gd name="T39" fmla="*/ 135 h 84"/>
                <a:gd name="T40" fmla="*/ 36 w 59"/>
                <a:gd name="T41" fmla="*/ 133 h 84"/>
                <a:gd name="T42" fmla="*/ 32 w 59"/>
                <a:gd name="T43" fmla="*/ 129 h 84"/>
                <a:gd name="T44" fmla="*/ 31 w 59"/>
                <a:gd name="T45" fmla="*/ 115 h 84"/>
                <a:gd name="T46" fmla="*/ 31 w 59"/>
                <a:gd name="T47" fmla="*/ 88 h 84"/>
                <a:gd name="T48" fmla="*/ 40 w 59"/>
                <a:gd name="T49" fmla="*/ 96 h 84"/>
                <a:gd name="T50" fmla="*/ 51 w 59"/>
                <a:gd name="T51" fmla="*/ 97 h 84"/>
                <a:gd name="T52" fmla="*/ 81 w 59"/>
                <a:gd name="T53" fmla="*/ 86 h 84"/>
                <a:gd name="T54" fmla="*/ 93 w 59"/>
                <a:gd name="T55" fmla="*/ 46 h 84"/>
                <a:gd name="T56" fmla="*/ 82 w 59"/>
                <a:gd name="T57" fmla="*/ 11 h 84"/>
                <a:gd name="T58" fmla="*/ 67 w 59"/>
                <a:gd name="T59" fmla="*/ 85 h 84"/>
                <a:gd name="T60" fmla="*/ 51 w 59"/>
                <a:gd name="T61" fmla="*/ 90 h 84"/>
                <a:gd name="T62" fmla="*/ 39 w 59"/>
                <a:gd name="T63" fmla="*/ 87 h 84"/>
                <a:gd name="T64" fmla="*/ 32 w 59"/>
                <a:gd name="T65" fmla="*/ 77 h 84"/>
                <a:gd name="T66" fmla="*/ 31 w 59"/>
                <a:gd name="T67" fmla="*/ 62 h 84"/>
                <a:gd name="T68" fmla="*/ 31 w 59"/>
                <a:gd name="T69" fmla="*/ 27 h 84"/>
                <a:gd name="T70" fmla="*/ 43 w 59"/>
                <a:gd name="T71" fmla="*/ 18 h 84"/>
                <a:gd name="T72" fmla="*/ 51 w 59"/>
                <a:gd name="T73" fmla="*/ 14 h 84"/>
                <a:gd name="T74" fmla="*/ 66 w 59"/>
                <a:gd name="T75" fmla="*/ 23 h 84"/>
                <a:gd name="T76" fmla="*/ 75 w 59"/>
                <a:gd name="T77" fmla="*/ 54 h 84"/>
                <a:gd name="T78" fmla="*/ 67 w 59"/>
                <a:gd name="T79" fmla="*/ 85 h 8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9" h="84">
                  <a:moveTo>
                    <a:pt x="52" y="7"/>
                  </a:moveTo>
                  <a:cubicBezTo>
                    <a:pt x="48" y="2"/>
                    <a:pt x="44" y="0"/>
                    <a:pt x="38" y="0"/>
                  </a:cubicBezTo>
                  <a:cubicBezTo>
                    <a:pt x="35" y="0"/>
                    <a:pt x="32" y="1"/>
                    <a:pt x="29" y="3"/>
                  </a:cubicBezTo>
                  <a:cubicBezTo>
                    <a:pt x="26" y="5"/>
                    <a:pt x="23" y="9"/>
                    <a:pt x="20" y="1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9" y="10"/>
                    <a:pt x="9" y="10"/>
                    <a:pt x="10" y="11"/>
                  </a:cubicBezTo>
                  <a:cubicBezTo>
                    <a:pt x="10" y="12"/>
                    <a:pt x="10" y="15"/>
                    <a:pt x="10" y="18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5"/>
                    <a:pt x="10" y="78"/>
                    <a:pt x="9" y="79"/>
                  </a:cubicBezTo>
                  <a:cubicBezTo>
                    <a:pt x="9" y="80"/>
                    <a:pt x="8" y="80"/>
                    <a:pt x="8" y="81"/>
                  </a:cubicBezTo>
                  <a:cubicBezTo>
                    <a:pt x="6" y="82"/>
                    <a:pt x="4" y="82"/>
                    <a:pt x="2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7" y="82"/>
                    <a:pt x="24" y="82"/>
                    <a:pt x="23" y="81"/>
                  </a:cubicBezTo>
                  <a:cubicBezTo>
                    <a:pt x="22" y="81"/>
                    <a:pt x="21" y="80"/>
                    <a:pt x="21" y="79"/>
                  </a:cubicBezTo>
                  <a:cubicBezTo>
                    <a:pt x="20" y="78"/>
                    <a:pt x="20" y="75"/>
                    <a:pt x="20" y="71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2" y="56"/>
                    <a:pt x="24" y="57"/>
                    <a:pt x="26" y="58"/>
                  </a:cubicBezTo>
                  <a:cubicBezTo>
                    <a:pt x="28" y="59"/>
                    <a:pt x="30" y="59"/>
                    <a:pt x="33" y="59"/>
                  </a:cubicBezTo>
                  <a:cubicBezTo>
                    <a:pt x="40" y="59"/>
                    <a:pt x="46" y="57"/>
                    <a:pt x="51" y="52"/>
                  </a:cubicBezTo>
                  <a:cubicBezTo>
                    <a:pt x="56" y="45"/>
                    <a:pt x="59" y="37"/>
                    <a:pt x="59" y="28"/>
                  </a:cubicBezTo>
                  <a:cubicBezTo>
                    <a:pt x="59" y="19"/>
                    <a:pt x="57" y="12"/>
                    <a:pt x="52" y="7"/>
                  </a:cubicBezTo>
                  <a:moveTo>
                    <a:pt x="43" y="51"/>
                  </a:moveTo>
                  <a:cubicBezTo>
                    <a:pt x="41" y="54"/>
                    <a:pt x="37" y="56"/>
                    <a:pt x="33" y="56"/>
                  </a:cubicBezTo>
                  <a:cubicBezTo>
                    <a:pt x="30" y="56"/>
                    <a:pt x="27" y="55"/>
                    <a:pt x="25" y="53"/>
                  </a:cubicBezTo>
                  <a:cubicBezTo>
                    <a:pt x="23" y="51"/>
                    <a:pt x="21" y="49"/>
                    <a:pt x="21" y="47"/>
                  </a:cubicBezTo>
                  <a:cubicBezTo>
                    <a:pt x="20" y="45"/>
                    <a:pt x="20" y="42"/>
                    <a:pt x="20" y="38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4" y="13"/>
                    <a:pt x="26" y="11"/>
                    <a:pt x="27" y="11"/>
                  </a:cubicBezTo>
                  <a:cubicBezTo>
                    <a:pt x="29" y="10"/>
                    <a:pt x="31" y="9"/>
                    <a:pt x="33" y="9"/>
                  </a:cubicBezTo>
                  <a:cubicBezTo>
                    <a:pt x="37" y="9"/>
                    <a:pt x="40" y="11"/>
                    <a:pt x="42" y="14"/>
                  </a:cubicBezTo>
                  <a:cubicBezTo>
                    <a:pt x="46" y="18"/>
                    <a:pt x="48" y="25"/>
                    <a:pt x="48" y="33"/>
                  </a:cubicBezTo>
                  <a:cubicBezTo>
                    <a:pt x="48" y="41"/>
                    <a:pt x="46" y="47"/>
                    <a:pt x="43" y="5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9" name="Freeform 19"/>
            <p:cNvSpPr>
              <a:spLocks noEditPoints="1"/>
            </p:cNvSpPr>
            <p:nvPr userDrawn="1"/>
          </p:nvSpPr>
          <p:spPr bwMode="auto">
            <a:xfrm>
              <a:off x="5818" y="422"/>
              <a:ext cx="63" cy="95"/>
            </a:xfrm>
            <a:custGeom>
              <a:avLst/>
              <a:gdLst>
                <a:gd name="T0" fmla="*/ 89 w 56"/>
                <a:gd name="T1" fmla="*/ 14 h 84"/>
                <a:gd name="T2" fmla="*/ 90 w 56"/>
                <a:gd name="T3" fmla="*/ 12 h 84"/>
                <a:gd name="T4" fmla="*/ 90 w 56"/>
                <a:gd name="T5" fmla="*/ 10 h 84"/>
                <a:gd name="T6" fmla="*/ 90 w 56"/>
                <a:gd name="T7" fmla="*/ 8 h 84"/>
                <a:gd name="T8" fmla="*/ 89 w 56"/>
                <a:gd name="T9" fmla="*/ 8 h 84"/>
                <a:gd name="T10" fmla="*/ 83 w 56"/>
                <a:gd name="T11" fmla="*/ 8 h 84"/>
                <a:gd name="T12" fmla="*/ 64 w 56"/>
                <a:gd name="T13" fmla="*/ 8 h 84"/>
                <a:gd name="T14" fmla="*/ 43 w 56"/>
                <a:gd name="T15" fmla="*/ 0 h 84"/>
                <a:gd name="T16" fmla="*/ 18 w 56"/>
                <a:gd name="T17" fmla="*/ 10 h 84"/>
                <a:gd name="T18" fmla="*/ 8 w 56"/>
                <a:gd name="T19" fmla="*/ 33 h 84"/>
                <a:gd name="T20" fmla="*/ 11 w 56"/>
                <a:gd name="T21" fmla="*/ 49 h 84"/>
                <a:gd name="T22" fmla="*/ 24 w 56"/>
                <a:gd name="T23" fmla="*/ 61 h 84"/>
                <a:gd name="T24" fmla="*/ 11 w 56"/>
                <a:gd name="T25" fmla="*/ 75 h 84"/>
                <a:gd name="T26" fmla="*/ 9 w 56"/>
                <a:gd name="T27" fmla="*/ 81 h 84"/>
                <a:gd name="T28" fmla="*/ 11 w 56"/>
                <a:gd name="T29" fmla="*/ 87 h 84"/>
                <a:gd name="T30" fmla="*/ 18 w 56"/>
                <a:gd name="T31" fmla="*/ 92 h 84"/>
                <a:gd name="T32" fmla="*/ 9 w 56"/>
                <a:gd name="T33" fmla="*/ 102 h 84"/>
                <a:gd name="T34" fmla="*/ 1 w 56"/>
                <a:gd name="T35" fmla="*/ 113 h 84"/>
                <a:gd name="T36" fmla="*/ 0 w 56"/>
                <a:gd name="T37" fmla="*/ 118 h 84"/>
                <a:gd name="T38" fmla="*/ 8 w 56"/>
                <a:gd name="T39" fmla="*/ 129 h 84"/>
                <a:gd name="T40" fmla="*/ 38 w 56"/>
                <a:gd name="T41" fmla="*/ 137 h 84"/>
                <a:gd name="T42" fmla="*/ 79 w 56"/>
                <a:gd name="T43" fmla="*/ 123 h 84"/>
                <a:gd name="T44" fmla="*/ 89 w 56"/>
                <a:gd name="T45" fmla="*/ 101 h 84"/>
                <a:gd name="T46" fmla="*/ 83 w 56"/>
                <a:gd name="T47" fmla="*/ 88 h 84"/>
                <a:gd name="T48" fmla="*/ 69 w 56"/>
                <a:gd name="T49" fmla="*/ 81 h 84"/>
                <a:gd name="T50" fmla="*/ 43 w 56"/>
                <a:gd name="T51" fmla="*/ 79 h 84"/>
                <a:gd name="T52" fmla="*/ 29 w 56"/>
                <a:gd name="T53" fmla="*/ 78 h 84"/>
                <a:gd name="T54" fmla="*/ 23 w 56"/>
                <a:gd name="T55" fmla="*/ 77 h 84"/>
                <a:gd name="T56" fmla="*/ 21 w 56"/>
                <a:gd name="T57" fmla="*/ 75 h 84"/>
                <a:gd name="T58" fmla="*/ 23 w 56"/>
                <a:gd name="T59" fmla="*/ 69 h 84"/>
                <a:gd name="T60" fmla="*/ 29 w 56"/>
                <a:gd name="T61" fmla="*/ 62 h 84"/>
                <a:gd name="T62" fmla="*/ 42 w 56"/>
                <a:gd name="T63" fmla="*/ 64 h 84"/>
                <a:gd name="T64" fmla="*/ 68 w 56"/>
                <a:gd name="T65" fmla="*/ 55 h 84"/>
                <a:gd name="T66" fmla="*/ 78 w 56"/>
                <a:gd name="T67" fmla="*/ 33 h 84"/>
                <a:gd name="T68" fmla="*/ 72 w 56"/>
                <a:gd name="T69" fmla="*/ 14 h 84"/>
                <a:gd name="T70" fmla="*/ 83 w 56"/>
                <a:gd name="T71" fmla="*/ 14 h 84"/>
                <a:gd name="T72" fmla="*/ 89 w 56"/>
                <a:gd name="T73" fmla="*/ 14 h 84"/>
                <a:gd name="T74" fmla="*/ 23 w 56"/>
                <a:gd name="T75" fmla="*/ 92 h 84"/>
                <a:gd name="T76" fmla="*/ 56 w 56"/>
                <a:gd name="T77" fmla="*/ 96 h 84"/>
                <a:gd name="T78" fmla="*/ 78 w 56"/>
                <a:gd name="T79" fmla="*/ 98 h 84"/>
                <a:gd name="T80" fmla="*/ 81 w 56"/>
                <a:gd name="T81" fmla="*/ 107 h 84"/>
                <a:gd name="T82" fmla="*/ 74 w 56"/>
                <a:gd name="T83" fmla="*/ 120 h 84"/>
                <a:gd name="T84" fmla="*/ 48 w 56"/>
                <a:gd name="T85" fmla="*/ 126 h 84"/>
                <a:gd name="T86" fmla="*/ 20 w 56"/>
                <a:gd name="T87" fmla="*/ 120 h 84"/>
                <a:gd name="T88" fmla="*/ 14 w 56"/>
                <a:gd name="T89" fmla="*/ 111 h 84"/>
                <a:gd name="T90" fmla="*/ 16 w 56"/>
                <a:gd name="T91" fmla="*/ 102 h 84"/>
                <a:gd name="T92" fmla="*/ 23 w 56"/>
                <a:gd name="T93" fmla="*/ 92 h 84"/>
                <a:gd name="T94" fmla="*/ 56 w 56"/>
                <a:gd name="T95" fmla="*/ 54 h 84"/>
                <a:gd name="T96" fmla="*/ 43 w 56"/>
                <a:gd name="T97" fmla="*/ 59 h 84"/>
                <a:gd name="T98" fmla="*/ 30 w 56"/>
                <a:gd name="T99" fmla="*/ 52 h 84"/>
                <a:gd name="T100" fmla="*/ 24 w 56"/>
                <a:gd name="T101" fmla="*/ 27 h 84"/>
                <a:gd name="T102" fmla="*/ 29 w 56"/>
                <a:gd name="T103" fmla="*/ 10 h 84"/>
                <a:gd name="T104" fmla="*/ 42 w 56"/>
                <a:gd name="T105" fmla="*/ 3 h 84"/>
                <a:gd name="T106" fmla="*/ 54 w 56"/>
                <a:gd name="T107" fmla="*/ 11 h 84"/>
                <a:gd name="T108" fmla="*/ 61 w 56"/>
                <a:gd name="T109" fmla="*/ 36 h 84"/>
                <a:gd name="T110" fmla="*/ 56 w 56"/>
                <a:gd name="T111" fmla="*/ 54 h 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6" h="84">
                  <a:moveTo>
                    <a:pt x="55" y="9"/>
                  </a:moveTo>
                  <a:cubicBezTo>
                    <a:pt x="56" y="9"/>
                    <a:pt x="56" y="9"/>
                    <a:pt x="56" y="8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6" y="5"/>
                    <a:pt x="56" y="5"/>
                    <a:pt x="56" y="4"/>
                  </a:cubicBezTo>
                  <a:cubicBezTo>
                    <a:pt x="56" y="4"/>
                    <a:pt x="56" y="4"/>
                    <a:pt x="55" y="4"/>
                  </a:cubicBezTo>
                  <a:cubicBezTo>
                    <a:pt x="55" y="4"/>
                    <a:pt x="54" y="4"/>
                    <a:pt x="52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7" y="1"/>
                    <a:pt x="32" y="0"/>
                    <a:pt x="27" y="0"/>
                  </a:cubicBezTo>
                  <a:cubicBezTo>
                    <a:pt x="20" y="0"/>
                    <a:pt x="15" y="2"/>
                    <a:pt x="11" y="6"/>
                  </a:cubicBezTo>
                  <a:cubicBezTo>
                    <a:pt x="6" y="10"/>
                    <a:pt x="4" y="14"/>
                    <a:pt x="4" y="20"/>
                  </a:cubicBezTo>
                  <a:cubicBezTo>
                    <a:pt x="4" y="23"/>
                    <a:pt x="5" y="27"/>
                    <a:pt x="7" y="30"/>
                  </a:cubicBezTo>
                  <a:cubicBezTo>
                    <a:pt x="9" y="33"/>
                    <a:pt x="12" y="35"/>
                    <a:pt x="15" y="37"/>
                  </a:cubicBezTo>
                  <a:cubicBezTo>
                    <a:pt x="11" y="40"/>
                    <a:pt x="8" y="43"/>
                    <a:pt x="7" y="45"/>
                  </a:cubicBezTo>
                  <a:cubicBezTo>
                    <a:pt x="6" y="47"/>
                    <a:pt x="5" y="48"/>
                    <a:pt x="5" y="50"/>
                  </a:cubicBezTo>
                  <a:cubicBezTo>
                    <a:pt x="5" y="51"/>
                    <a:pt x="6" y="52"/>
                    <a:pt x="7" y="53"/>
                  </a:cubicBezTo>
                  <a:cubicBezTo>
                    <a:pt x="7" y="54"/>
                    <a:pt x="9" y="55"/>
                    <a:pt x="11" y="57"/>
                  </a:cubicBezTo>
                  <a:cubicBezTo>
                    <a:pt x="7" y="61"/>
                    <a:pt x="5" y="63"/>
                    <a:pt x="5" y="63"/>
                  </a:cubicBezTo>
                  <a:cubicBezTo>
                    <a:pt x="3" y="66"/>
                    <a:pt x="1" y="68"/>
                    <a:pt x="1" y="69"/>
                  </a:cubicBezTo>
                  <a:cubicBezTo>
                    <a:pt x="0" y="70"/>
                    <a:pt x="0" y="71"/>
                    <a:pt x="0" y="72"/>
                  </a:cubicBezTo>
                  <a:cubicBezTo>
                    <a:pt x="0" y="75"/>
                    <a:pt x="1" y="77"/>
                    <a:pt x="4" y="79"/>
                  </a:cubicBezTo>
                  <a:cubicBezTo>
                    <a:pt x="10" y="82"/>
                    <a:pt x="16" y="84"/>
                    <a:pt x="24" y="84"/>
                  </a:cubicBezTo>
                  <a:cubicBezTo>
                    <a:pt x="34" y="84"/>
                    <a:pt x="43" y="81"/>
                    <a:pt x="49" y="75"/>
                  </a:cubicBezTo>
                  <a:cubicBezTo>
                    <a:pt x="53" y="71"/>
                    <a:pt x="55" y="67"/>
                    <a:pt x="55" y="62"/>
                  </a:cubicBezTo>
                  <a:cubicBezTo>
                    <a:pt x="55" y="59"/>
                    <a:pt x="54" y="56"/>
                    <a:pt x="52" y="54"/>
                  </a:cubicBezTo>
                  <a:cubicBezTo>
                    <a:pt x="50" y="51"/>
                    <a:pt x="47" y="50"/>
                    <a:pt x="43" y="50"/>
                  </a:cubicBezTo>
                  <a:cubicBezTo>
                    <a:pt x="41" y="49"/>
                    <a:pt x="35" y="49"/>
                    <a:pt x="27" y="49"/>
                  </a:cubicBezTo>
                  <a:cubicBezTo>
                    <a:pt x="22" y="49"/>
                    <a:pt x="19" y="48"/>
                    <a:pt x="18" y="48"/>
                  </a:cubicBezTo>
                  <a:cubicBezTo>
                    <a:pt x="16" y="48"/>
                    <a:pt x="15" y="48"/>
                    <a:pt x="14" y="47"/>
                  </a:cubicBezTo>
                  <a:cubicBezTo>
                    <a:pt x="14" y="46"/>
                    <a:pt x="13" y="46"/>
                    <a:pt x="13" y="45"/>
                  </a:cubicBezTo>
                  <a:cubicBezTo>
                    <a:pt x="13" y="44"/>
                    <a:pt x="14" y="43"/>
                    <a:pt x="14" y="42"/>
                  </a:cubicBezTo>
                  <a:cubicBezTo>
                    <a:pt x="15" y="41"/>
                    <a:pt x="16" y="39"/>
                    <a:pt x="18" y="38"/>
                  </a:cubicBezTo>
                  <a:cubicBezTo>
                    <a:pt x="21" y="39"/>
                    <a:pt x="24" y="39"/>
                    <a:pt x="26" y="39"/>
                  </a:cubicBezTo>
                  <a:cubicBezTo>
                    <a:pt x="33" y="39"/>
                    <a:pt x="38" y="37"/>
                    <a:pt x="42" y="34"/>
                  </a:cubicBezTo>
                  <a:cubicBezTo>
                    <a:pt x="46" y="30"/>
                    <a:pt x="48" y="25"/>
                    <a:pt x="48" y="20"/>
                  </a:cubicBezTo>
                  <a:cubicBezTo>
                    <a:pt x="48" y="16"/>
                    <a:pt x="47" y="12"/>
                    <a:pt x="45" y="9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4" y="9"/>
                    <a:pt x="55" y="9"/>
                    <a:pt x="55" y="9"/>
                  </a:cubicBezTo>
                  <a:moveTo>
                    <a:pt x="14" y="57"/>
                  </a:moveTo>
                  <a:cubicBezTo>
                    <a:pt x="19" y="58"/>
                    <a:pt x="26" y="58"/>
                    <a:pt x="35" y="58"/>
                  </a:cubicBezTo>
                  <a:cubicBezTo>
                    <a:pt x="42" y="59"/>
                    <a:pt x="46" y="59"/>
                    <a:pt x="48" y="60"/>
                  </a:cubicBezTo>
                  <a:cubicBezTo>
                    <a:pt x="50" y="61"/>
                    <a:pt x="51" y="62"/>
                    <a:pt x="51" y="65"/>
                  </a:cubicBezTo>
                  <a:cubicBezTo>
                    <a:pt x="51" y="67"/>
                    <a:pt x="49" y="70"/>
                    <a:pt x="46" y="73"/>
                  </a:cubicBezTo>
                  <a:cubicBezTo>
                    <a:pt x="42" y="75"/>
                    <a:pt x="37" y="77"/>
                    <a:pt x="30" y="77"/>
                  </a:cubicBezTo>
                  <a:cubicBezTo>
                    <a:pt x="22" y="77"/>
                    <a:pt x="16" y="75"/>
                    <a:pt x="12" y="73"/>
                  </a:cubicBezTo>
                  <a:cubicBezTo>
                    <a:pt x="10" y="71"/>
                    <a:pt x="9" y="70"/>
                    <a:pt x="9" y="68"/>
                  </a:cubicBezTo>
                  <a:cubicBezTo>
                    <a:pt x="9" y="66"/>
                    <a:pt x="9" y="65"/>
                    <a:pt x="10" y="63"/>
                  </a:cubicBezTo>
                  <a:cubicBezTo>
                    <a:pt x="11" y="61"/>
                    <a:pt x="12" y="59"/>
                    <a:pt x="14" y="57"/>
                  </a:cubicBezTo>
                  <a:moveTo>
                    <a:pt x="35" y="33"/>
                  </a:moveTo>
                  <a:cubicBezTo>
                    <a:pt x="33" y="35"/>
                    <a:pt x="30" y="36"/>
                    <a:pt x="27" y="36"/>
                  </a:cubicBezTo>
                  <a:cubicBezTo>
                    <a:pt x="24" y="36"/>
                    <a:pt x="21" y="35"/>
                    <a:pt x="19" y="32"/>
                  </a:cubicBezTo>
                  <a:cubicBezTo>
                    <a:pt x="16" y="29"/>
                    <a:pt x="15" y="24"/>
                    <a:pt x="15" y="17"/>
                  </a:cubicBezTo>
                  <a:cubicBezTo>
                    <a:pt x="15" y="12"/>
                    <a:pt x="16" y="9"/>
                    <a:pt x="18" y="6"/>
                  </a:cubicBezTo>
                  <a:cubicBezTo>
                    <a:pt x="20" y="4"/>
                    <a:pt x="23" y="3"/>
                    <a:pt x="26" y="3"/>
                  </a:cubicBezTo>
                  <a:cubicBezTo>
                    <a:pt x="29" y="3"/>
                    <a:pt x="31" y="4"/>
                    <a:pt x="34" y="7"/>
                  </a:cubicBezTo>
                  <a:cubicBezTo>
                    <a:pt x="36" y="10"/>
                    <a:pt x="38" y="15"/>
                    <a:pt x="38" y="22"/>
                  </a:cubicBezTo>
                  <a:cubicBezTo>
                    <a:pt x="38" y="27"/>
                    <a:pt x="37" y="30"/>
                    <a:pt x="35" y="33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" name="Freeform 20"/>
            <p:cNvSpPr>
              <a:spLocks/>
            </p:cNvSpPr>
            <p:nvPr userDrawn="1"/>
          </p:nvSpPr>
          <p:spPr bwMode="auto">
            <a:xfrm>
              <a:off x="5709" y="422"/>
              <a:ext cx="32" cy="64"/>
            </a:xfrm>
            <a:custGeom>
              <a:avLst/>
              <a:gdLst>
                <a:gd name="T0" fmla="*/ 33 w 28"/>
                <a:gd name="T1" fmla="*/ 0 h 57"/>
                <a:gd name="T2" fmla="*/ 29 w 28"/>
                <a:gd name="T3" fmla="*/ 0 h 57"/>
                <a:gd name="T4" fmla="*/ 0 w 28"/>
                <a:gd name="T5" fmla="*/ 10 h 57"/>
                <a:gd name="T6" fmla="*/ 1 w 28"/>
                <a:gd name="T7" fmla="*/ 13 h 57"/>
                <a:gd name="T8" fmla="*/ 9 w 28"/>
                <a:gd name="T9" fmla="*/ 12 h 57"/>
                <a:gd name="T10" fmla="*/ 11 w 28"/>
                <a:gd name="T11" fmla="*/ 12 h 57"/>
                <a:gd name="T12" fmla="*/ 15 w 28"/>
                <a:gd name="T13" fmla="*/ 17 h 57"/>
                <a:gd name="T14" fmla="*/ 15 w 28"/>
                <a:gd name="T15" fmla="*/ 37 h 57"/>
                <a:gd name="T16" fmla="*/ 15 w 28"/>
                <a:gd name="T17" fmla="*/ 70 h 57"/>
                <a:gd name="T18" fmla="*/ 13 w 28"/>
                <a:gd name="T19" fmla="*/ 81 h 57"/>
                <a:gd name="T20" fmla="*/ 10 w 28"/>
                <a:gd name="T21" fmla="*/ 85 h 57"/>
                <a:gd name="T22" fmla="*/ 1 w 28"/>
                <a:gd name="T23" fmla="*/ 89 h 57"/>
                <a:gd name="T24" fmla="*/ 1 w 28"/>
                <a:gd name="T25" fmla="*/ 91 h 57"/>
                <a:gd name="T26" fmla="*/ 48 w 28"/>
                <a:gd name="T27" fmla="*/ 91 h 57"/>
                <a:gd name="T28" fmla="*/ 48 w 28"/>
                <a:gd name="T29" fmla="*/ 89 h 57"/>
                <a:gd name="T30" fmla="*/ 38 w 28"/>
                <a:gd name="T31" fmla="*/ 85 h 57"/>
                <a:gd name="T32" fmla="*/ 34 w 28"/>
                <a:gd name="T33" fmla="*/ 81 h 57"/>
                <a:gd name="T34" fmla="*/ 33 w 28"/>
                <a:gd name="T35" fmla="*/ 70 h 57"/>
                <a:gd name="T36" fmla="*/ 33 w 28"/>
                <a:gd name="T37" fmla="*/ 0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" h="57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8"/>
                    <a:pt x="4" y="8"/>
                    <a:pt x="5" y="8"/>
                  </a:cubicBezTo>
                  <a:cubicBezTo>
                    <a:pt x="6" y="8"/>
                    <a:pt x="7" y="8"/>
                    <a:pt x="7" y="8"/>
                  </a:cubicBezTo>
                  <a:cubicBezTo>
                    <a:pt x="8" y="9"/>
                    <a:pt x="8" y="10"/>
                    <a:pt x="9" y="11"/>
                  </a:cubicBezTo>
                  <a:cubicBezTo>
                    <a:pt x="9" y="13"/>
                    <a:pt x="9" y="17"/>
                    <a:pt x="9" y="23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48"/>
                    <a:pt x="9" y="50"/>
                    <a:pt x="8" y="51"/>
                  </a:cubicBezTo>
                  <a:cubicBezTo>
                    <a:pt x="8" y="53"/>
                    <a:pt x="7" y="54"/>
                    <a:pt x="6" y="54"/>
                  </a:cubicBezTo>
                  <a:cubicBezTo>
                    <a:pt x="5" y="55"/>
                    <a:pt x="3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8" y="57"/>
                    <a:pt x="28" y="57"/>
                    <a:pt x="28" y="57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25" y="55"/>
                    <a:pt x="23" y="55"/>
                    <a:pt x="22" y="54"/>
                  </a:cubicBezTo>
                  <a:cubicBezTo>
                    <a:pt x="21" y="53"/>
                    <a:pt x="21" y="53"/>
                    <a:pt x="20" y="51"/>
                  </a:cubicBezTo>
                  <a:cubicBezTo>
                    <a:pt x="20" y="50"/>
                    <a:pt x="19" y="48"/>
                    <a:pt x="19" y="44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" name="Freeform 21"/>
            <p:cNvSpPr>
              <a:spLocks/>
            </p:cNvSpPr>
            <p:nvPr userDrawn="1"/>
          </p:nvSpPr>
          <p:spPr bwMode="auto">
            <a:xfrm>
              <a:off x="5718" y="394"/>
              <a:ext cx="14" cy="13"/>
            </a:xfrm>
            <a:custGeom>
              <a:avLst/>
              <a:gdLst>
                <a:gd name="T0" fmla="*/ 11 w 12"/>
                <a:gd name="T1" fmla="*/ 0 h 12"/>
                <a:gd name="T2" fmla="*/ 2 w 12"/>
                <a:gd name="T3" fmla="*/ 2 h 12"/>
                <a:gd name="T4" fmla="*/ 0 w 12"/>
                <a:gd name="T5" fmla="*/ 10 h 12"/>
                <a:gd name="T6" fmla="*/ 2 w 12"/>
                <a:gd name="T7" fmla="*/ 14 h 12"/>
                <a:gd name="T8" fmla="*/ 11 w 12"/>
                <a:gd name="T9" fmla="*/ 16 h 12"/>
                <a:gd name="T10" fmla="*/ 21 w 12"/>
                <a:gd name="T11" fmla="*/ 14 h 12"/>
                <a:gd name="T12" fmla="*/ 22 w 12"/>
                <a:gd name="T13" fmla="*/ 10 h 12"/>
                <a:gd name="T14" fmla="*/ 21 w 12"/>
                <a:gd name="T15" fmla="*/ 2 h 12"/>
                <a:gd name="T16" fmla="*/ 11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5" y="0"/>
                    <a:pt x="3" y="1"/>
                    <a:pt x="2" y="2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8"/>
                    <a:pt x="1" y="9"/>
                    <a:pt x="2" y="10"/>
                  </a:cubicBezTo>
                  <a:cubicBezTo>
                    <a:pt x="3" y="12"/>
                    <a:pt x="5" y="12"/>
                    <a:pt x="6" y="12"/>
                  </a:cubicBezTo>
                  <a:cubicBezTo>
                    <a:pt x="8" y="12"/>
                    <a:pt x="9" y="12"/>
                    <a:pt x="11" y="10"/>
                  </a:cubicBezTo>
                  <a:cubicBezTo>
                    <a:pt x="12" y="9"/>
                    <a:pt x="12" y="8"/>
                    <a:pt x="12" y="6"/>
                  </a:cubicBezTo>
                  <a:cubicBezTo>
                    <a:pt x="12" y="4"/>
                    <a:pt x="12" y="3"/>
                    <a:pt x="11" y="2"/>
                  </a:cubicBezTo>
                  <a:cubicBezTo>
                    <a:pt x="9" y="1"/>
                    <a:pt x="8" y="0"/>
                    <a:pt x="6" y="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91055" y="1254125"/>
            <a:ext cx="3819245" cy="265423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31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91051" y="4032183"/>
            <a:ext cx="3819246" cy="215748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>
                <a:solidFill>
                  <a:srgbClr val="293947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65235" y="285757"/>
            <a:ext cx="3228242" cy="6022975"/>
          </a:xfrm>
          <a:solidFill>
            <a:srgbClr val="DEE3E6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13175371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4" y="6445254"/>
            <a:ext cx="993775" cy="412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tabLst/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710954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4" y="6445254"/>
            <a:ext cx="993775" cy="412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46475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ceptional Results x2 head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236" y="1254124"/>
            <a:ext cx="4198252" cy="1685927"/>
          </a:xfrm>
          <a:solidFill>
            <a:schemeClr val="accent1"/>
          </a:solidFill>
          <a:ln w="635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153" tIns="94153" rIns="94153" bIns="94153" spcCol="116123" anchor="ctr"/>
          <a:lstStyle>
            <a:lvl1pPr>
              <a:defRPr lang="en-GB" sz="1700" dirty="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4719909" y="1254124"/>
            <a:ext cx="4198252" cy="1685927"/>
          </a:xfrm>
          <a:solidFill>
            <a:schemeClr val="accent1"/>
          </a:solidFill>
          <a:ln w="635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153" tIns="94153" rIns="94153" bIns="94153" spcCol="116123" anchor="ctr"/>
          <a:lstStyle>
            <a:lvl1pPr>
              <a:defRPr lang="en-GB" sz="1700" dirty="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3"/>
          </p:nvPr>
        </p:nvSpPr>
        <p:spPr>
          <a:xfrm>
            <a:off x="4719907" y="3022606"/>
            <a:ext cx="4198252" cy="31670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153" tIns="31385" rIns="94153" spcCol="116123"/>
          <a:lstStyle>
            <a:lvl1pPr>
              <a:defRPr lang="en-US" sz="1400" smtClean="0">
                <a:solidFill>
                  <a:schemeClr val="accent1"/>
                </a:solidFill>
              </a:defRPr>
            </a:lvl1pPr>
            <a:lvl2pPr marL="173309" indent="-171818">
              <a:defRPr lang="en-US" sz="1400" smtClean="0"/>
            </a:lvl2pPr>
            <a:lvl3pPr marL="339102" indent="-165771">
              <a:defRPr lang="en-US" sz="1400" smtClean="0"/>
            </a:lvl3pPr>
            <a:lvl4pPr marL="512394" indent="-173309">
              <a:defRPr lang="en-US" sz="1400" smtClean="0"/>
            </a:lvl4pPr>
            <a:lvl5pPr marL="678174" indent="-165771">
              <a:defRPr lang="en-GB" sz="1400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4" name="Text Placeholder 18"/>
          <p:cNvSpPr>
            <a:spLocks noGrp="1"/>
          </p:cNvSpPr>
          <p:nvPr>
            <p:ph type="body" sz="quarter" idx="24"/>
          </p:nvPr>
        </p:nvSpPr>
        <p:spPr>
          <a:xfrm>
            <a:off x="265236" y="3022606"/>
            <a:ext cx="4198252" cy="31670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153" tIns="31385" rIns="94153" spcCol="116123"/>
          <a:lstStyle>
            <a:lvl1pPr>
              <a:defRPr lang="en-US" sz="1400" smtClean="0">
                <a:solidFill>
                  <a:schemeClr val="accent1"/>
                </a:solidFill>
              </a:defRPr>
            </a:lvl1pPr>
            <a:lvl2pPr marL="173309" indent="-171818">
              <a:defRPr lang="en-US" sz="1400" smtClean="0"/>
            </a:lvl2pPr>
            <a:lvl3pPr marL="339102" indent="-165771">
              <a:defRPr lang="en-US" sz="1400" smtClean="0"/>
            </a:lvl3pPr>
            <a:lvl4pPr marL="512394" indent="-173309">
              <a:defRPr lang="en-US" sz="1400" smtClean="0"/>
            </a:lvl4pPr>
            <a:lvl5pPr marL="678174" indent="-165771">
              <a:defRPr lang="en-GB" sz="1400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25"/>
          </p:nvPr>
        </p:nvSpPr>
        <p:spPr>
          <a:xfrm>
            <a:off x="1320800" y="6623051"/>
            <a:ext cx="2895600" cy="115888"/>
          </a:xfrm>
          <a:prstGeom prst="rect">
            <a:avLst/>
          </a:prstGeom>
        </p:spPr>
        <p:txBody>
          <a:bodyPr lIns="68278" tIns="34136" rIns="68278" bIns="34136"/>
          <a:lstStyle>
            <a:lvl1pPr algn="ctr" eaLnBrk="0" hangingPunct="0">
              <a:spcBef>
                <a:spcPct val="50000"/>
              </a:spcBef>
              <a:buClr>
                <a:srgbClr val="293947"/>
              </a:buClr>
              <a:buFont typeface="Symbol" pitchFamily="18" charset="2"/>
              <a:buNone/>
              <a:defRPr sz="1400" b="0" i="0">
                <a:solidFill>
                  <a:srgbClr val="5E707D"/>
                </a:solidFill>
              </a:defRPr>
            </a:lvl1pPr>
          </a:lstStyle>
          <a:p>
            <a:pPr>
              <a:defRPr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791302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 Right 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6"/>
          <p:cNvCxnSpPr>
            <a:cxnSpLocks noChangeShapeType="1"/>
          </p:cNvCxnSpPr>
          <p:nvPr userDrawn="1"/>
        </p:nvCxnSpPr>
        <p:spPr bwMode="auto">
          <a:xfrm>
            <a:off x="1320800" y="3508375"/>
            <a:ext cx="3270250" cy="0"/>
          </a:xfrm>
          <a:prstGeom prst="line">
            <a:avLst/>
          </a:prstGeom>
          <a:noFill/>
          <a:ln w="12700" algn="ctr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7"/>
          <p:cNvCxnSpPr>
            <a:cxnSpLocks noChangeShapeType="1"/>
          </p:cNvCxnSpPr>
          <p:nvPr userDrawn="1"/>
        </p:nvCxnSpPr>
        <p:spPr bwMode="auto">
          <a:xfrm>
            <a:off x="5645150" y="3508375"/>
            <a:ext cx="3265488" cy="0"/>
          </a:xfrm>
          <a:prstGeom prst="line">
            <a:avLst/>
          </a:prstGeom>
          <a:noFill/>
          <a:ln w="12700" algn="ctr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8"/>
          <p:cNvCxnSpPr>
            <a:cxnSpLocks noChangeShapeType="1"/>
          </p:cNvCxnSpPr>
          <p:nvPr userDrawn="1"/>
        </p:nvCxnSpPr>
        <p:spPr bwMode="auto">
          <a:xfrm>
            <a:off x="1320800" y="5908675"/>
            <a:ext cx="3270250" cy="0"/>
          </a:xfrm>
          <a:prstGeom prst="line">
            <a:avLst/>
          </a:prstGeom>
          <a:noFill/>
          <a:ln w="12700" algn="ctr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9"/>
          <p:cNvCxnSpPr>
            <a:cxnSpLocks noChangeShapeType="1"/>
          </p:cNvCxnSpPr>
          <p:nvPr userDrawn="1"/>
        </p:nvCxnSpPr>
        <p:spPr bwMode="auto">
          <a:xfrm>
            <a:off x="5662613" y="5908675"/>
            <a:ext cx="3262312" cy="0"/>
          </a:xfrm>
          <a:prstGeom prst="line">
            <a:avLst/>
          </a:prstGeom>
          <a:noFill/>
          <a:ln w="12700" algn="ctr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5640318" y="4222297"/>
            <a:ext cx="3270739" cy="1678347"/>
          </a:xfrm>
          <a:solidFill>
            <a:schemeClr val="bg1"/>
          </a:solidFill>
          <a:ln>
            <a:noFill/>
          </a:ln>
          <a:effectLst/>
          <a:extLst/>
        </p:spPr>
        <p:txBody>
          <a:bodyPr lIns="94153" tIns="31385" rIns="94153" spcCol="116123"/>
          <a:lstStyle>
            <a:lvl1pPr>
              <a:defRPr lang="en-GB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309" indent="-171818">
              <a:tabLst/>
              <a:defRPr lang="en-GB" sz="1400" smtClean="0">
                <a:solidFill>
                  <a:schemeClr val="tx1"/>
                </a:solidFill>
              </a:defRPr>
            </a:lvl2pPr>
            <a:lvl3pPr marL="339102" indent="-165771">
              <a:defRPr lang="en-GB" sz="1400" smtClean="0">
                <a:solidFill>
                  <a:schemeClr val="tx1"/>
                </a:solidFill>
              </a:defRPr>
            </a:lvl3pPr>
            <a:lvl4pPr marL="512394" indent="-173309">
              <a:defRPr lang="en-GB" sz="1400" smtClean="0">
                <a:solidFill>
                  <a:schemeClr val="tx1"/>
                </a:solidFill>
              </a:defRPr>
            </a:lvl4pPr>
            <a:lvl5pPr marL="678174" indent="-165771">
              <a:defRPr lang="en-GB" sz="1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9"/>
          </p:nvPr>
        </p:nvSpPr>
        <p:spPr>
          <a:xfrm>
            <a:off x="1320362" y="4222297"/>
            <a:ext cx="3270739" cy="1678347"/>
          </a:xfrm>
          <a:solidFill>
            <a:schemeClr val="bg1"/>
          </a:solidFill>
          <a:ln>
            <a:noFill/>
          </a:ln>
          <a:effectLst/>
          <a:extLst/>
        </p:spPr>
        <p:txBody>
          <a:bodyPr lIns="94153" tIns="31385" rIns="94153" spcCol="116123"/>
          <a:lstStyle>
            <a:lvl1pPr>
              <a:defRPr lang="en-GB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309" indent="-171818">
              <a:defRPr lang="en-GB" sz="1400" dirty="0" smtClean="0">
                <a:solidFill>
                  <a:schemeClr val="tx1"/>
                </a:solidFill>
              </a:defRPr>
            </a:lvl2pPr>
            <a:lvl3pPr marL="339102" indent="-165771">
              <a:defRPr lang="en-GB" sz="1400" dirty="0" smtClean="0">
                <a:solidFill>
                  <a:schemeClr val="tx1"/>
                </a:solidFill>
              </a:defRPr>
            </a:lvl3pPr>
            <a:lvl4pPr marL="512394" indent="-173309">
              <a:defRPr lang="en-GB" sz="1400" dirty="0" smtClean="0">
                <a:solidFill>
                  <a:schemeClr val="tx1"/>
                </a:solidFill>
              </a:defRPr>
            </a:lvl4pPr>
            <a:lvl5pPr marL="678174" indent="-165771">
              <a:defRPr lang="en-GB" sz="1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3"/>
          </p:nvPr>
        </p:nvSpPr>
        <p:spPr>
          <a:xfrm>
            <a:off x="5640266" y="1825737"/>
            <a:ext cx="3285392" cy="1678347"/>
          </a:xfrm>
          <a:solidFill>
            <a:schemeClr val="bg1"/>
          </a:solidFill>
          <a:ln>
            <a:noFill/>
          </a:ln>
          <a:effectLst/>
          <a:extLst/>
        </p:spPr>
        <p:txBody>
          <a:bodyPr lIns="94153" tIns="31385" rIns="94153" spcCol="116123"/>
          <a:lstStyle>
            <a:lvl1pPr>
              <a:defRPr lang="en-GB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309" indent="-171818">
              <a:defRPr lang="en-GB" sz="1400" smtClean="0">
                <a:solidFill>
                  <a:schemeClr val="tx1"/>
                </a:solidFill>
              </a:defRPr>
            </a:lvl2pPr>
            <a:lvl3pPr marL="339102" indent="-165771">
              <a:defRPr lang="en-GB" sz="1400" smtClean="0">
                <a:solidFill>
                  <a:schemeClr val="tx1"/>
                </a:solidFill>
              </a:defRPr>
            </a:lvl3pPr>
            <a:lvl4pPr marL="512394" indent="-173309">
              <a:defRPr lang="en-GB" sz="1400" smtClean="0">
                <a:solidFill>
                  <a:schemeClr val="tx1"/>
                </a:solidFill>
              </a:defRPr>
            </a:lvl4pPr>
            <a:lvl5pPr marL="678174" indent="-165771">
              <a:defRPr lang="en-GB" sz="1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4" name="Text Placeholder 18"/>
          <p:cNvSpPr>
            <a:spLocks noGrp="1"/>
          </p:cNvSpPr>
          <p:nvPr>
            <p:ph type="body" sz="quarter" idx="24"/>
          </p:nvPr>
        </p:nvSpPr>
        <p:spPr>
          <a:xfrm>
            <a:off x="1320362" y="1825737"/>
            <a:ext cx="3270739" cy="1678347"/>
          </a:xfrm>
          <a:solidFill>
            <a:schemeClr val="bg1"/>
          </a:solidFill>
          <a:ln>
            <a:noFill/>
          </a:ln>
          <a:effectLst/>
          <a:extLst/>
        </p:spPr>
        <p:txBody>
          <a:bodyPr lIns="94153" tIns="31385" rIns="94153" spcCol="116123"/>
          <a:lstStyle>
            <a:lvl1pPr>
              <a:defRPr lang="en-GB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309" indent="-171818">
              <a:defRPr lang="en-GB" sz="1400" dirty="0" smtClean="0">
                <a:solidFill>
                  <a:schemeClr val="tx1"/>
                </a:solidFill>
              </a:defRPr>
            </a:lvl2pPr>
            <a:lvl3pPr marL="339102" indent="-165771">
              <a:defRPr lang="en-GB" sz="1400" dirty="0" smtClean="0">
                <a:solidFill>
                  <a:schemeClr val="tx1"/>
                </a:solidFill>
              </a:defRPr>
            </a:lvl3pPr>
            <a:lvl4pPr marL="512394" indent="-173309">
              <a:defRPr lang="en-GB" sz="1400" dirty="0" smtClean="0">
                <a:solidFill>
                  <a:schemeClr val="tx1"/>
                </a:solidFill>
              </a:defRPr>
            </a:lvl4pPr>
            <a:lvl5pPr marL="678174" indent="-165771">
              <a:defRPr lang="en-GB" sz="1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342240" y="1249860"/>
            <a:ext cx="879648" cy="1293647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342240" y="3637886"/>
            <a:ext cx="879648" cy="1293647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4687766" y="1255625"/>
            <a:ext cx="879648" cy="1293647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4687766" y="3637886"/>
            <a:ext cx="879648" cy="1293647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1320362" y="1255619"/>
            <a:ext cx="3270739" cy="535488"/>
          </a:xfrm>
          <a:solidFill>
            <a:schemeClr val="tx2">
              <a:lumMod val="20000"/>
              <a:lumOff val="80000"/>
            </a:schemeClr>
          </a:solidFill>
        </p:spPr>
        <p:txBody>
          <a:bodyPr lIns="62765" tIns="94153" bIns="94153" anchor="ctr"/>
          <a:lstStyle>
            <a:lvl1pPr>
              <a:spcAft>
                <a:spcPts val="0"/>
              </a:spcAft>
              <a:defRPr sz="1400" b="1">
                <a:solidFill>
                  <a:schemeClr val="tx2"/>
                </a:solidFill>
              </a:defRPr>
            </a:lvl1pPr>
            <a:lvl2pPr marL="1515" indent="0"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defRPr sz="8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30"/>
          </p:nvPr>
        </p:nvSpPr>
        <p:spPr>
          <a:xfrm>
            <a:off x="5640318" y="1249859"/>
            <a:ext cx="3270739" cy="535488"/>
          </a:xfrm>
          <a:solidFill>
            <a:schemeClr val="tx2">
              <a:lumMod val="20000"/>
              <a:lumOff val="80000"/>
            </a:schemeClr>
          </a:solidFill>
        </p:spPr>
        <p:txBody>
          <a:bodyPr lIns="62765" tIns="94153" bIns="94153" anchor="ctr"/>
          <a:lstStyle>
            <a:lvl1pPr>
              <a:spcAft>
                <a:spcPts val="0"/>
              </a:spcAft>
              <a:defRPr sz="1400" b="1">
                <a:solidFill>
                  <a:schemeClr val="tx2"/>
                </a:solidFill>
              </a:defRPr>
            </a:lvl1pPr>
            <a:lvl2pPr marL="1515" indent="0"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defRPr sz="8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0" name="Text Placeholder 6"/>
          <p:cNvSpPr>
            <a:spLocks noGrp="1"/>
          </p:cNvSpPr>
          <p:nvPr>
            <p:ph type="body" sz="quarter" idx="31"/>
          </p:nvPr>
        </p:nvSpPr>
        <p:spPr>
          <a:xfrm>
            <a:off x="1320362" y="3641287"/>
            <a:ext cx="3270739" cy="535488"/>
          </a:xfrm>
          <a:solidFill>
            <a:schemeClr val="tx2">
              <a:lumMod val="20000"/>
              <a:lumOff val="80000"/>
            </a:schemeClr>
          </a:solidFill>
        </p:spPr>
        <p:txBody>
          <a:bodyPr lIns="62765" tIns="94153" bIns="94153" anchor="ctr"/>
          <a:lstStyle>
            <a:lvl1pPr>
              <a:spcAft>
                <a:spcPts val="0"/>
              </a:spcAft>
              <a:defRPr sz="1400" b="1">
                <a:solidFill>
                  <a:schemeClr val="tx2"/>
                </a:solidFill>
              </a:defRPr>
            </a:lvl1pPr>
            <a:lvl2pPr marL="1515" indent="0"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defRPr sz="8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1" name="Text Placeholder 6"/>
          <p:cNvSpPr>
            <a:spLocks noGrp="1"/>
          </p:cNvSpPr>
          <p:nvPr>
            <p:ph type="body" sz="quarter" idx="32"/>
          </p:nvPr>
        </p:nvSpPr>
        <p:spPr>
          <a:xfrm>
            <a:off x="5640266" y="3641287"/>
            <a:ext cx="3285392" cy="535488"/>
          </a:xfrm>
          <a:solidFill>
            <a:schemeClr val="tx2">
              <a:lumMod val="20000"/>
              <a:lumOff val="80000"/>
            </a:schemeClr>
          </a:solidFill>
        </p:spPr>
        <p:txBody>
          <a:bodyPr lIns="62765" tIns="94153" bIns="94153" anchor="ctr"/>
          <a:lstStyle>
            <a:lvl1pPr>
              <a:spcAft>
                <a:spcPts val="0"/>
              </a:spcAft>
              <a:defRPr sz="1400" b="1">
                <a:solidFill>
                  <a:schemeClr val="tx2"/>
                </a:solidFill>
              </a:defRPr>
            </a:lvl1pPr>
            <a:lvl2pPr marL="1515" indent="0"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defRPr sz="8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33"/>
          </p:nvPr>
        </p:nvSpPr>
        <p:spPr>
          <a:xfrm>
            <a:off x="1320800" y="6623051"/>
            <a:ext cx="2895600" cy="115888"/>
          </a:xfrm>
          <a:prstGeom prst="rect">
            <a:avLst/>
          </a:prstGeom>
        </p:spPr>
        <p:txBody>
          <a:bodyPr lIns="68278" tIns="34136" rIns="68278" bIns="34136"/>
          <a:lstStyle>
            <a:lvl1pPr algn="ctr" eaLnBrk="0" hangingPunct="0">
              <a:spcBef>
                <a:spcPct val="50000"/>
              </a:spcBef>
              <a:buClr>
                <a:srgbClr val="293947"/>
              </a:buClr>
              <a:buFont typeface="Symbol" pitchFamily="18" charset="2"/>
              <a:buNone/>
              <a:defRPr sz="1400" b="0" i="0">
                <a:solidFill>
                  <a:srgbClr val="5E707D"/>
                </a:solidFill>
              </a:defRPr>
            </a:lvl1pPr>
          </a:lstStyle>
          <a:p>
            <a:pPr>
              <a:defRPr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92069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7672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285750"/>
            <a:ext cx="9144000" cy="6049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 rot="10800000">
            <a:off x="265113" y="285755"/>
            <a:ext cx="8659812" cy="6022975"/>
          </a:xfrm>
          <a:prstGeom prst="rect">
            <a:avLst/>
          </a:prstGeom>
          <a:solidFill>
            <a:srgbClr val="DEE3E6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8451" tIns="40791" rIns="78451" bIns="40791" anchor="ctr"/>
          <a:lstStyle>
            <a:lvl1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79692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79692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79692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79692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300" b="0" i="0" dirty="0" smtClean="0">
              <a:solidFill>
                <a:srgbClr val="737377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>
            <a:off x="653580" y="4438966"/>
            <a:ext cx="546739" cy="433671"/>
            <a:chOff x="3968017" y="1883295"/>
            <a:chExt cx="4181068" cy="3265189"/>
          </a:xfrm>
          <a:solidFill>
            <a:schemeClr val="accent1"/>
          </a:solidFill>
        </p:grpSpPr>
        <p:sp>
          <p:nvSpPr>
            <p:cNvPr id="7" name="Rectangle 5"/>
            <p:cNvSpPr/>
            <p:nvPr/>
          </p:nvSpPr>
          <p:spPr bwMode="auto">
            <a:xfrm>
              <a:off x="3968017" y="1883295"/>
              <a:ext cx="1951293" cy="3265189"/>
            </a:xfrm>
            <a:custGeom>
              <a:avLst/>
              <a:gdLst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90873 w 1951293"/>
                <a:gd name="connsiteY2" fmla="*/ 1500065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1293" h="3265189">
                  <a:moveTo>
                    <a:pt x="1818018" y="0"/>
                  </a:moveTo>
                  <a:cubicBezTo>
                    <a:pt x="1859539" y="211758"/>
                    <a:pt x="1901062" y="449646"/>
                    <a:pt x="1951293" y="661404"/>
                  </a:cubicBezTo>
                  <a:cubicBezTo>
                    <a:pt x="1346334" y="670853"/>
                    <a:pt x="1062737" y="1078607"/>
                    <a:pt x="1090873" y="1500065"/>
                  </a:cubicBezTo>
                  <a:lnTo>
                    <a:pt x="1759133" y="1504338"/>
                  </a:lnTo>
                  <a:cubicBezTo>
                    <a:pt x="1759133" y="2091288"/>
                    <a:pt x="1759132" y="2678239"/>
                    <a:pt x="1759132" y="3265189"/>
                  </a:cubicBezTo>
                  <a:lnTo>
                    <a:pt x="0" y="3265189"/>
                  </a:lnTo>
                  <a:lnTo>
                    <a:pt x="22762" y="1537982"/>
                  </a:lnTo>
                  <a:cubicBezTo>
                    <a:pt x="112256" y="842619"/>
                    <a:pt x="342356" y="61301"/>
                    <a:pt x="1818018" y="0"/>
                  </a:cubicBez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 defTabSz="868059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sz="1400" dirty="0">
                <a:solidFill>
                  <a:srgbClr val="737377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Rectangle 5"/>
            <p:cNvSpPr/>
            <p:nvPr/>
          </p:nvSpPr>
          <p:spPr bwMode="auto">
            <a:xfrm>
              <a:off x="6197792" y="1883295"/>
              <a:ext cx="1951293" cy="3265189"/>
            </a:xfrm>
            <a:custGeom>
              <a:avLst/>
              <a:gdLst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90873 w 1951293"/>
                <a:gd name="connsiteY2" fmla="*/ 1500065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1293" h="3265189">
                  <a:moveTo>
                    <a:pt x="1818018" y="0"/>
                  </a:moveTo>
                  <a:cubicBezTo>
                    <a:pt x="1859539" y="211758"/>
                    <a:pt x="1901062" y="449646"/>
                    <a:pt x="1951293" y="661404"/>
                  </a:cubicBezTo>
                  <a:cubicBezTo>
                    <a:pt x="1346334" y="670853"/>
                    <a:pt x="1062737" y="1078607"/>
                    <a:pt x="1090873" y="1500065"/>
                  </a:cubicBezTo>
                  <a:lnTo>
                    <a:pt x="1759133" y="1504338"/>
                  </a:lnTo>
                  <a:cubicBezTo>
                    <a:pt x="1759133" y="2091288"/>
                    <a:pt x="1759132" y="2678239"/>
                    <a:pt x="1759132" y="3265189"/>
                  </a:cubicBezTo>
                  <a:lnTo>
                    <a:pt x="0" y="3265189"/>
                  </a:lnTo>
                  <a:lnTo>
                    <a:pt x="22762" y="1537982"/>
                  </a:lnTo>
                  <a:cubicBezTo>
                    <a:pt x="112256" y="842619"/>
                    <a:pt x="342356" y="61301"/>
                    <a:pt x="1818018" y="0"/>
                  </a:cubicBez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 defTabSz="868059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sz="1400" dirty="0">
                <a:solidFill>
                  <a:srgbClr val="737377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" name="Group 9"/>
          <p:cNvGrpSpPr/>
          <p:nvPr userDrawn="1"/>
        </p:nvGrpSpPr>
        <p:grpSpPr>
          <a:xfrm rot="10800000">
            <a:off x="8048832" y="5290107"/>
            <a:ext cx="546738" cy="433671"/>
            <a:chOff x="3968017" y="1883295"/>
            <a:chExt cx="4181068" cy="3265189"/>
          </a:xfrm>
          <a:solidFill>
            <a:schemeClr val="accent1"/>
          </a:solidFill>
        </p:grpSpPr>
        <p:sp>
          <p:nvSpPr>
            <p:cNvPr id="11" name="Rectangle 5"/>
            <p:cNvSpPr/>
            <p:nvPr/>
          </p:nvSpPr>
          <p:spPr bwMode="auto">
            <a:xfrm>
              <a:off x="3968017" y="1883295"/>
              <a:ext cx="1951293" cy="3265189"/>
            </a:xfrm>
            <a:custGeom>
              <a:avLst/>
              <a:gdLst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90873 w 1951293"/>
                <a:gd name="connsiteY2" fmla="*/ 1500065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1293" h="3265189">
                  <a:moveTo>
                    <a:pt x="1818018" y="0"/>
                  </a:moveTo>
                  <a:cubicBezTo>
                    <a:pt x="1859539" y="211758"/>
                    <a:pt x="1901062" y="449646"/>
                    <a:pt x="1951293" y="661404"/>
                  </a:cubicBezTo>
                  <a:cubicBezTo>
                    <a:pt x="1346334" y="670853"/>
                    <a:pt x="1062737" y="1078607"/>
                    <a:pt x="1090873" y="1500065"/>
                  </a:cubicBezTo>
                  <a:lnTo>
                    <a:pt x="1759133" y="1504338"/>
                  </a:lnTo>
                  <a:cubicBezTo>
                    <a:pt x="1759133" y="2091288"/>
                    <a:pt x="1759132" y="2678239"/>
                    <a:pt x="1759132" y="3265189"/>
                  </a:cubicBezTo>
                  <a:lnTo>
                    <a:pt x="0" y="3265189"/>
                  </a:lnTo>
                  <a:lnTo>
                    <a:pt x="22762" y="1537982"/>
                  </a:lnTo>
                  <a:cubicBezTo>
                    <a:pt x="112256" y="842619"/>
                    <a:pt x="342356" y="61301"/>
                    <a:pt x="1818018" y="0"/>
                  </a:cubicBez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 defTabSz="868059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sz="1400" dirty="0">
                <a:solidFill>
                  <a:srgbClr val="737377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Rectangle 5"/>
            <p:cNvSpPr/>
            <p:nvPr/>
          </p:nvSpPr>
          <p:spPr bwMode="auto">
            <a:xfrm>
              <a:off x="6197792" y="1883295"/>
              <a:ext cx="1951293" cy="3265189"/>
            </a:xfrm>
            <a:custGeom>
              <a:avLst/>
              <a:gdLst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90873 w 1951293"/>
                <a:gd name="connsiteY2" fmla="*/ 1500065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1293" h="3265189">
                  <a:moveTo>
                    <a:pt x="1818018" y="0"/>
                  </a:moveTo>
                  <a:cubicBezTo>
                    <a:pt x="1859539" y="211758"/>
                    <a:pt x="1901062" y="449646"/>
                    <a:pt x="1951293" y="661404"/>
                  </a:cubicBezTo>
                  <a:cubicBezTo>
                    <a:pt x="1346334" y="670853"/>
                    <a:pt x="1062737" y="1078607"/>
                    <a:pt x="1090873" y="1500065"/>
                  </a:cubicBezTo>
                  <a:lnTo>
                    <a:pt x="1759133" y="1504338"/>
                  </a:lnTo>
                  <a:cubicBezTo>
                    <a:pt x="1759133" y="2091288"/>
                    <a:pt x="1759132" y="2678239"/>
                    <a:pt x="1759132" y="3265189"/>
                  </a:cubicBezTo>
                  <a:lnTo>
                    <a:pt x="0" y="3265189"/>
                  </a:lnTo>
                  <a:lnTo>
                    <a:pt x="22762" y="1537982"/>
                  </a:lnTo>
                  <a:cubicBezTo>
                    <a:pt x="112256" y="842619"/>
                    <a:pt x="342356" y="61301"/>
                    <a:pt x="1818018" y="0"/>
                  </a:cubicBez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 defTabSz="868059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sz="1400" dirty="0">
                <a:solidFill>
                  <a:srgbClr val="737377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445254"/>
            <a:ext cx="992188" cy="412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312087" y="5649961"/>
            <a:ext cx="6503377" cy="437579"/>
          </a:xfrm>
          <a:ln>
            <a:noFill/>
          </a:ln>
        </p:spPr>
        <p:txBody>
          <a:bodyPr spcCol="156917" anchor="ctr"/>
          <a:lstStyle>
            <a:lvl1pPr marL="0" marR="0" indent="0" algn="r" defTabSz="7971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SzTx/>
              <a:buFont typeface="Symbol" pitchFamily="18" charset="2"/>
              <a:buNone/>
              <a:tabLst/>
              <a:defRPr sz="1400" baseline="0">
                <a:solidFill>
                  <a:schemeClr val="tx2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360" y="4600887"/>
            <a:ext cx="6503377" cy="1024760"/>
          </a:xfrm>
        </p:spPr>
        <p:txBody>
          <a:bodyPr anchor="ctr"/>
          <a:lstStyle>
            <a:lvl1pPr algn="l">
              <a:defRPr sz="23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985256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285750"/>
            <a:ext cx="9144000" cy="6049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3494089" y="285755"/>
            <a:ext cx="5430837" cy="6022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8" name="Straight Connector 8"/>
          <p:cNvCxnSpPr>
            <a:cxnSpLocks noChangeShapeType="1"/>
          </p:cNvCxnSpPr>
          <p:nvPr userDrawn="1"/>
        </p:nvCxnSpPr>
        <p:spPr bwMode="auto">
          <a:xfrm>
            <a:off x="4673600" y="4538663"/>
            <a:ext cx="4237038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1051" y="2917876"/>
            <a:ext cx="3232638" cy="1620837"/>
          </a:xfrm>
        </p:spPr>
        <p:txBody>
          <a:bodyPr lIns="68359" tIns="68359" rIns="68359" bIns="68359"/>
          <a:lstStyle>
            <a:lvl1pPr>
              <a:defRPr sz="2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740819" y="4538717"/>
            <a:ext cx="2184889" cy="1650999"/>
          </a:xfrm>
        </p:spPr>
        <p:txBody>
          <a:bodyPr anchor="b"/>
          <a:lstStyle>
            <a:lvl1pPr algn="l">
              <a:defRPr sz="110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4591054" y="4538664"/>
            <a:ext cx="2149719" cy="1651000"/>
          </a:xfrm>
        </p:spPr>
        <p:txBody>
          <a:bodyPr lIns="68359" tIns="68359" rIns="68359" bIns="68359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265235" y="285757"/>
            <a:ext cx="3228242" cy="6022975"/>
          </a:xfrm>
          <a:solidFill>
            <a:schemeClr val="accent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4"/>
          </p:nvPr>
        </p:nvSpPr>
        <p:spPr>
          <a:xfrm>
            <a:off x="1320800" y="6623051"/>
            <a:ext cx="2895600" cy="115888"/>
          </a:xfrm>
          <a:prstGeom prst="rect">
            <a:avLst/>
          </a:prstGeom>
        </p:spPr>
        <p:txBody>
          <a:bodyPr vert="horz" lIns="0" tIns="68359" rIns="34172" bIns="68359" rtlCol="0" anchor="ctr"/>
          <a:lstStyle>
            <a:lvl1pPr algn="l" eaLnBrk="0" hangingPunct="0">
              <a:spcBef>
                <a:spcPct val="50000"/>
              </a:spcBef>
              <a:buClr>
                <a:srgbClr val="293947"/>
              </a:buClr>
              <a:buFont typeface="Symbol" pitchFamily="18" charset="2"/>
              <a:buNone/>
              <a:defRPr sz="600" b="0" i="0">
                <a:solidFill>
                  <a:srgbClr val="5E707D"/>
                </a:solidFill>
              </a:defRPr>
            </a:lvl1pPr>
          </a:lstStyle>
          <a:p>
            <a:pPr>
              <a:defRPr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0774847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285750"/>
            <a:ext cx="9144000" cy="6049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246063" y="285755"/>
            <a:ext cx="8678862" cy="6022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7" name="Straight Connector 8"/>
          <p:cNvCxnSpPr>
            <a:cxnSpLocks noChangeShapeType="1"/>
          </p:cNvCxnSpPr>
          <p:nvPr userDrawn="1"/>
        </p:nvCxnSpPr>
        <p:spPr bwMode="auto">
          <a:xfrm>
            <a:off x="4681546" y="4538663"/>
            <a:ext cx="4243387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1051" y="1254124"/>
            <a:ext cx="3232638" cy="3284539"/>
          </a:xfrm>
        </p:spPr>
        <p:txBody>
          <a:bodyPr lIns="68359" tIns="68359" rIns="68359" bIns="68359"/>
          <a:lstStyle>
            <a:lvl1pPr>
              <a:defRPr sz="2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45538" y="1254125"/>
            <a:ext cx="4345526" cy="4430683"/>
          </a:xfrm>
        </p:spPr>
        <p:txBody>
          <a:bodyPr anchor="ctr"/>
          <a:lstStyle>
            <a:lvl1pPr algn="r">
              <a:defRPr sz="228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4591059" y="4538664"/>
            <a:ext cx="3232639" cy="1651000"/>
          </a:xfrm>
        </p:spPr>
        <p:txBody>
          <a:bodyPr lIns="68359" tIns="68359" rIns="68359" bIns="68359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1320800" y="6623051"/>
            <a:ext cx="2895600" cy="115888"/>
          </a:xfrm>
          <a:prstGeom prst="rect">
            <a:avLst/>
          </a:prstGeom>
        </p:spPr>
        <p:txBody>
          <a:bodyPr vert="horz" lIns="0" tIns="68359" rIns="34172" bIns="68359" rtlCol="0" anchor="ctr"/>
          <a:lstStyle>
            <a:lvl1pPr algn="l" eaLnBrk="0" hangingPunct="0">
              <a:spcBef>
                <a:spcPct val="50000"/>
              </a:spcBef>
              <a:buClr>
                <a:srgbClr val="293947"/>
              </a:buClr>
              <a:buFont typeface="Symbol" pitchFamily="18" charset="2"/>
              <a:buNone/>
              <a:defRPr sz="600" b="0" i="0">
                <a:solidFill>
                  <a:srgbClr val="5E707D"/>
                </a:solidFill>
              </a:defRPr>
            </a:lvl1pPr>
          </a:lstStyle>
          <a:p>
            <a:pPr>
              <a:defRPr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9168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1499"/>
            <a:ext cx="7772400" cy="1468967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37616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671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0" i="0"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9F6EAAC4-D61C-4DDC-AC2A-6D0430A534F2}" type="datetimeFigureOut">
              <a:rPr lang="en-US">
                <a:cs typeface="Arial" pitchFamily="34" charset="0"/>
              </a:rPr>
              <a:pPr>
                <a:defRPr/>
              </a:pPr>
              <a:t>5/9/2017</a:t>
            </a:fld>
            <a:endParaRPr lang="en-US" dirty="0"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62"/>
            <a:ext cx="2133600" cy="36671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0" i="0"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D6AA1D98-9A76-44F1-AE99-536AA3EF5223}" type="slidenum">
              <a:rPr lang="en-US">
                <a:cs typeface="Arial" pitchFamily="34" charset="0"/>
              </a:rPr>
              <a:pPr>
                <a:defRPr/>
              </a:pPr>
              <a:t>‹#›</a:t>
            </a:fld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857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3133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187"/>
            <a:ext cx="7772400" cy="15007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0007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1600215"/>
            <a:ext cx="4089400" cy="452543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5"/>
            <a:ext cx="4038600" cy="452543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922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3700" y="1856320"/>
            <a:ext cx="4103688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00" y="2497667"/>
            <a:ext cx="4103688" cy="3949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8" y="1856320"/>
            <a:ext cx="4232275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62"/>
            <a:ext cx="2133600" cy="36671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0" i="0"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37037150-6D72-4155-94DD-A87BD6D51996}" type="slidenum">
              <a:rPr lang="en-US">
                <a:cs typeface="Arial" pitchFamily="34" charset="0"/>
              </a:rPr>
              <a:pPr>
                <a:defRPr/>
              </a:pPr>
              <a:t>‹#›</a:t>
            </a:fld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835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64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239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1487"/>
            <a:ext cx="7772400" cy="1468967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9509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10119"/>
            <a:ext cx="3008313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4268"/>
            <a:ext cx="5111750" cy="5431367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72168"/>
            <a:ext cx="3008313" cy="46905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6929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72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3833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868"/>
            <a:ext cx="5486400" cy="8043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74142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05555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43468"/>
            <a:ext cx="2057400" cy="548216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26536"/>
            <a:ext cx="6019800" cy="549909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69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285749"/>
            <a:ext cx="9144000" cy="6572251"/>
            <a:chOff x="0" y="285750"/>
            <a:chExt cx="9906000" cy="6572250"/>
          </a:xfrm>
        </p:grpSpPr>
        <p:sp>
          <p:nvSpPr>
            <p:cNvPr id="5" name="Rectangle 4"/>
            <p:cNvSpPr>
              <a:spLocks noChangeArrowheads="1"/>
            </p:cNvSpPr>
            <p:nvPr userDrawn="1"/>
          </p:nvSpPr>
          <p:spPr bwMode="auto">
            <a:xfrm>
              <a:off x="0" y="285750"/>
              <a:ext cx="9906000" cy="60499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265113" y="285762"/>
            <a:ext cx="8659812" cy="6022975"/>
          </a:xfrm>
          <a:prstGeom prst="rect">
            <a:avLst/>
          </a:prstGeom>
          <a:solidFill>
            <a:srgbClr val="DEE3E6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9" name="Straight Connector 11"/>
          <p:cNvCxnSpPr>
            <a:cxnSpLocks noChangeShapeType="1"/>
          </p:cNvCxnSpPr>
          <p:nvPr userDrawn="1"/>
        </p:nvCxnSpPr>
        <p:spPr bwMode="auto">
          <a:xfrm>
            <a:off x="1435100" y="3956051"/>
            <a:ext cx="7483475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414" y="6445261"/>
            <a:ext cx="993775" cy="412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4"/>
          <p:cNvGrpSpPr>
            <a:grpSpLocks noChangeAspect="1"/>
          </p:cNvGrpSpPr>
          <p:nvPr userDrawn="1"/>
        </p:nvGrpSpPr>
        <p:grpSpPr bwMode="auto">
          <a:xfrm>
            <a:off x="8156593" y="6489703"/>
            <a:ext cx="735013" cy="204788"/>
            <a:chOff x="5566" y="4088"/>
            <a:chExt cx="502" cy="129"/>
          </a:xfrm>
        </p:grpSpPr>
        <p:sp>
          <p:nvSpPr>
            <p:cNvPr id="12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566" y="4088"/>
              <a:ext cx="502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15"/>
            <p:cNvSpPr>
              <a:spLocks/>
            </p:cNvSpPr>
            <p:nvPr userDrawn="1"/>
          </p:nvSpPr>
          <p:spPr bwMode="auto">
            <a:xfrm>
              <a:off x="5566" y="4091"/>
              <a:ext cx="187" cy="110"/>
            </a:xfrm>
            <a:custGeom>
              <a:avLst/>
              <a:gdLst>
                <a:gd name="T0" fmla="*/ 39 w 315"/>
                <a:gd name="T1" fmla="*/ 23 h 185"/>
                <a:gd name="T2" fmla="*/ 39 w 315"/>
                <a:gd name="T3" fmla="*/ 21 h 185"/>
                <a:gd name="T4" fmla="*/ 38 w 315"/>
                <a:gd name="T5" fmla="*/ 21 h 185"/>
                <a:gd name="T6" fmla="*/ 37 w 315"/>
                <a:gd name="T7" fmla="*/ 20 h 185"/>
                <a:gd name="T8" fmla="*/ 21 w 315"/>
                <a:gd name="T9" fmla="*/ 0 h 185"/>
                <a:gd name="T10" fmla="*/ 23 w 315"/>
                <a:gd name="T11" fmla="*/ 2 h 185"/>
                <a:gd name="T12" fmla="*/ 27 w 315"/>
                <a:gd name="T13" fmla="*/ 12 h 185"/>
                <a:gd name="T14" fmla="*/ 20 w 315"/>
                <a:gd name="T15" fmla="*/ 12 h 185"/>
                <a:gd name="T16" fmla="*/ 15 w 315"/>
                <a:gd name="T17" fmla="*/ 20 h 185"/>
                <a:gd name="T18" fmla="*/ 13 w 315"/>
                <a:gd name="T19" fmla="*/ 21 h 185"/>
                <a:gd name="T20" fmla="*/ 10 w 315"/>
                <a:gd name="T21" fmla="*/ 21 h 185"/>
                <a:gd name="T22" fmla="*/ 9 w 315"/>
                <a:gd name="T23" fmla="*/ 4 h 185"/>
                <a:gd name="T24" fmla="*/ 10 w 315"/>
                <a:gd name="T25" fmla="*/ 2 h 185"/>
                <a:gd name="T26" fmla="*/ 12 w 315"/>
                <a:gd name="T27" fmla="*/ 2 h 185"/>
                <a:gd name="T28" fmla="*/ 14 w 315"/>
                <a:gd name="T29" fmla="*/ 3 h 185"/>
                <a:gd name="T30" fmla="*/ 15 w 315"/>
                <a:gd name="T31" fmla="*/ 7 h 185"/>
                <a:gd name="T32" fmla="*/ 10 w 315"/>
                <a:gd name="T33" fmla="*/ 12 h 185"/>
                <a:gd name="T34" fmla="*/ 20 w 315"/>
                <a:gd name="T35" fmla="*/ 11 h 185"/>
                <a:gd name="T36" fmla="*/ 19 w 315"/>
                <a:gd name="T37" fmla="*/ 2 h 185"/>
                <a:gd name="T38" fmla="*/ 15 w 315"/>
                <a:gd name="T39" fmla="*/ 1 h 185"/>
                <a:gd name="T40" fmla="*/ 1 w 315"/>
                <a:gd name="T41" fmla="*/ 0 h 185"/>
                <a:gd name="T42" fmla="*/ 0 w 315"/>
                <a:gd name="T43" fmla="*/ 1 h 185"/>
                <a:gd name="T44" fmla="*/ 1 w 315"/>
                <a:gd name="T45" fmla="*/ 1 h 185"/>
                <a:gd name="T46" fmla="*/ 2 w 315"/>
                <a:gd name="T47" fmla="*/ 2 h 185"/>
                <a:gd name="T48" fmla="*/ 3 w 315"/>
                <a:gd name="T49" fmla="*/ 6 h 185"/>
                <a:gd name="T50" fmla="*/ 3 w 315"/>
                <a:gd name="T51" fmla="*/ 19 h 185"/>
                <a:gd name="T52" fmla="*/ 2 w 315"/>
                <a:gd name="T53" fmla="*/ 21 h 185"/>
                <a:gd name="T54" fmla="*/ 1 w 315"/>
                <a:gd name="T55" fmla="*/ 21 h 185"/>
                <a:gd name="T56" fmla="*/ 0 w 315"/>
                <a:gd name="T57" fmla="*/ 22 h 185"/>
                <a:gd name="T58" fmla="*/ 1 w 315"/>
                <a:gd name="T59" fmla="*/ 23 h 185"/>
                <a:gd name="T60" fmla="*/ 19 w 315"/>
                <a:gd name="T61" fmla="*/ 23 h 185"/>
                <a:gd name="T62" fmla="*/ 21 w 315"/>
                <a:gd name="T63" fmla="*/ 23 h 185"/>
                <a:gd name="T64" fmla="*/ 21 w 315"/>
                <a:gd name="T65" fmla="*/ 21 h 185"/>
                <a:gd name="T66" fmla="*/ 21 w 315"/>
                <a:gd name="T67" fmla="*/ 21 h 185"/>
                <a:gd name="T68" fmla="*/ 20 w 315"/>
                <a:gd name="T69" fmla="*/ 20 h 185"/>
                <a:gd name="T70" fmla="*/ 21 w 315"/>
                <a:gd name="T71" fmla="*/ 15 h 185"/>
                <a:gd name="T72" fmla="*/ 30 w 315"/>
                <a:gd name="T73" fmla="*/ 19 h 185"/>
                <a:gd name="T74" fmla="*/ 29 w 315"/>
                <a:gd name="T75" fmla="*/ 21 h 185"/>
                <a:gd name="T76" fmla="*/ 28 w 315"/>
                <a:gd name="T77" fmla="*/ 21 h 185"/>
                <a:gd name="T78" fmla="*/ 27 w 315"/>
                <a:gd name="T79" fmla="*/ 22 h 185"/>
                <a:gd name="T80" fmla="*/ 27 w 315"/>
                <a:gd name="T81" fmla="*/ 23 h 18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15" h="185">
                  <a:moveTo>
                    <a:pt x="313" y="185"/>
                  </a:moveTo>
                  <a:cubicBezTo>
                    <a:pt x="315" y="185"/>
                    <a:pt x="315" y="184"/>
                    <a:pt x="315" y="183"/>
                  </a:cubicBezTo>
                  <a:cubicBezTo>
                    <a:pt x="315" y="177"/>
                    <a:pt x="315" y="177"/>
                    <a:pt x="315" y="177"/>
                  </a:cubicBezTo>
                  <a:cubicBezTo>
                    <a:pt x="315" y="176"/>
                    <a:pt x="315" y="175"/>
                    <a:pt x="314" y="174"/>
                  </a:cubicBezTo>
                  <a:cubicBezTo>
                    <a:pt x="311" y="174"/>
                    <a:pt x="311" y="174"/>
                    <a:pt x="311" y="174"/>
                  </a:cubicBezTo>
                  <a:cubicBezTo>
                    <a:pt x="310" y="174"/>
                    <a:pt x="309" y="173"/>
                    <a:pt x="307" y="173"/>
                  </a:cubicBezTo>
                  <a:cubicBezTo>
                    <a:pt x="305" y="172"/>
                    <a:pt x="302" y="171"/>
                    <a:pt x="300" y="169"/>
                  </a:cubicBezTo>
                  <a:cubicBezTo>
                    <a:pt x="298" y="167"/>
                    <a:pt x="296" y="165"/>
                    <a:pt x="295" y="163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170" y="2"/>
                    <a:pt x="178" y="5"/>
                    <a:pt x="184" y="14"/>
                  </a:cubicBezTo>
                  <a:cubicBezTo>
                    <a:pt x="188" y="18"/>
                    <a:pt x="191" y="23"/>
                    <a:pt x="194" y="31"/>
                  </a:cubicBezTo>
                  <a:cubicBezTo>
                    <a:pt x="220" y="100"/>
                    <a:pt x="220" y="100"/>
                    <a:pt x="220" y="100"/>
                  </a:cubicBezTo>
                  <a:cubicBezTo>
                    <a:pt x="170" y="100"/>
                    <a:pt x="170" y="100"/>
                    <a:pt x="170" y="100"/>
                  </a:cubicBezTo>
                  <a:cubicBezTo>
                    <a:pt x="170" y="100"/>
                    <a:pt x="165" y="100"/>
                    <a:pt x="162" y="95"/>
                  </a:cubicBezTo>
                  <a:cubicBezTo>
                    <a:pt x="133" y="153"/>
                    <a:pt x="133" y="153"/>
                    <a:pt x="133" y="153"/>
                  </a:cubicBezTo>
                  <a:cubicBezTo>
                    <a:pt x="131" y="157"/>
                    <a:pt x="128" y="161"/>
                    <a:pt x="125" y="165"/>
                  </a:cubicBezTo>
                  <a:cubicBezTo>
                    <a:pt x="122" y="168"/>
                    <a:pt x="117" y="171"/>
                    <a:pt x="112" y="172"/>
                  </a:cubicBezTo>
                  <a:cubicBezTo>
                    <a:pt x="109" y="173"/>
                    <a:pt x="107" y="174"/>
                    <a:pt x="104" y="174"/>
                  </a:cubicBezTo>
                  <a:cubicBezTo>
                    <a:pt x="100" y="174"/>
                    <a:pt x="95" y="174"/>
                    <a:pt x="91" y="173"/>
                  </a:cubicBezTo>
                  <a:cubicBezTo>
                    <a:pt x="88" y="173"/>
                    <a:pt x="85" y="172"/>
                    <a:pt x="83" y="170"/>
                  </a:cubicBezTo>
                  <a:cubicBezTo>
                    <a:pt x="77" y="166"/>
                    <a:pt x="71" y="160"/>
                    <a:pt x="71" y="147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71" y="29"/>
                    <a:pt x="72" y="25"/>
                    <a:pt x="74" y="22"/>
                  </a:cubicBezTo>
                  <a:cubicBezTo>
                    <a:pt x="76" y="19"/>
                    <a:pt x="78" y="17"/>
                    <a:pt x="81" y="15"/>
                  </a:cubicBezTo>
                  <a:cubicBezTo>
                    <a:pt x="84" y="13"/>
                    <a:pt x="88" y="13"/>
                    <a:pt x="91" y="13"/>
                  </a:cubicBezTo>
                  <a:cubicBezTo>
                    <a:pt x="92" y="12"/>
                    <a:pt x="94" y="13"/>
                    <a:pt x="96" y="13"/>
                  </a:cubicBezTo>
                  <a:cubicBezTo>
                    <a:pt x="99" y="13"/>
                    <a:pt x="101" y="14"/>
                    <a:pt x="103" y="16"/>
                  </a:cubicBezTo>
                  <a:cubicBezTo>
                    <a:pt x="106" y="17"/>
                    <a:pt x="108" y="20"/>
                    <a:pt x="110" y="22"/>
                  </a:cubicBezTo>
                  <a:cubicBezTo>
                    <a:pt x="113" y="25"/>
                    <a:pt x="114" y="28"/>
                    <a:pt x="116" y="32"/>
                  </a:cubicBezTo>
                  <a:cubicBezTo>
                    <a:pt x="120" y="43"/>
                    <a:pt x="118" y="55"/>
                    <a:pt x="118" y="55"/>
                  </a:cubicBezTo>
                  <a:cubicBezTo>
                    <a:pt x="114" y="96"/>
                    <a:pt x="80" y="88"/>
                    <a:pt x="80" y="88"/>
                  </a:cubicBezTo>
                  <a:cubicBezTo>
                    <a:pt x="80" y="101"/>
                    <a:pt x="80" y="101"/>
                    <a:pt x="80" y="101"/>
                  </a:cubicBezTo>
                  <a:cubicBezTo>
                    <a:pt x="94" y="103"/>
                    <a:pt x="115" y="101"/>
                    <a:pt x="115" y="101"/>
                  </a:cubicBezTo>
                  <a:cubicBezTo>
                    <a:pt x="137" y="101"/>
                    <a:pt x="150" y="93"/>
                    <a:pt x="157" y="84"/>
                  </a:cubicBezTo>
                  <a:cubicBezTo>
                    <a:pt x="169" y="69"/>
                    <a:pt x="167" y="49"/>
                    <a:pt x="167" y="49"/>
                  </a:cubicBezTo>
                  <a:cubicBezTo>
                    <a:pt x="167" y="35"/>
                    <a:pt x="161" y="25"/>
                    <a:pt x="153" y="17"/>
                  </a:cubicBezTo>
                  <a:cubicBezTo>
                    <a:pt x="148" y="13"/>
                    <a:pt x="143" y="9"/>
                    <a:pt x="137" y="7"/>
                  </a:cubicBezTo>
                  <a:cubicBezTo>
                    <a:pt x="133" y="4"/>
                    <a:pt x="128" y="3"/>
                    <a:pt x="123" y="2"/>
                  </a:cubicBezTo>
                  <a:cubicBezTo>
                    <a:pt x="116" y="0"/>
                    <a:pt x="110" y="0"/>
                    <a:pt x="10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0"/>
                    <a:pt x="0" y="11"/>
                    <a:pt x="2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6" y="12"/>
                    <a:pt x="7" y="12"/>
                    <a:pt x="8" y="12"/>
                  </a:cubicBezTo>
                  <a:cubicBezTo>
                    <a:pt x="11" y="13"/>
                    <a:pt x="13" y="14"/>
                    <a:pt x="15" y="16"/>
                  </a:cubicBezTo>
                  <a:cubicBezTo>
                    <a:pt x="19" y="19"/>
                    <a:pt x="21" y="23"/>
                    <a:pt x="22" y="27"/>
                  </a:cubicBezTo>
                  <a:cubicBezTo>
                    <a:pt x="23" y="31"/>
                    <a:pt x="23" y="36"/>
                    <a:pt x="23" y="46"/>
                  </a:cubicBezTo>
                  <a:cubicBezTo>
                    <a:pt x="23" y="142"/>
                    <a:pt x="23" y="142"/>
                    <a:pt x="23" y="142"/>
                  </a:cubicBezTo>
                  <a:cubicBezTo>
                    <a:pt x="23" y="147"/>
                    <a:pt x="23" y="150"/>
                    <a:pt x="23" y="153"/>
                  </a:cubicBezTo>
                  <a:cubicBezTo>
                    <a:pt x="23" y="157"/>
                    <a:pt x="21" y="162"/>
                    <a:pt x="19" y="165"/>
                  </a:cubicBezTo>
                  <a:cubicBezTo>
                    <a:pt x="18" y="167"/>
                    <a:pt x="16" y="168"/>
                    <a:pt x="15" y="169"/>
                  </a:cubicBezTo>
                  <a:cubicBezTo>
                    <a:pt x="13" y="171"/>
                    <a:pt x="11" y="172"/>
                    <a:pt x="8" y="173"/>
                  </a:cubicBezTo>
                  <a:cubicBezTo>
                    <a:pt x="7" y="173"/>
                    <a:pt x="6" y="174"/>
                    <a:pt x="5" y="174"/>
                  </a:cubicBezTo>
                  <a:cubicBezTo>
                    <a:pt x="2" y="174"/>
                    <a:pt x="2" y="174"/>
                    <a:pt x="2" y="174"/>
                  </a:cubicBezTo>
                  <a:cubicBezTo>
                    <a:pt x="0" y="175"/>
                    <a:pt x="0" y="176"/>
                    <a:pt x="0" y="177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4"/>
                    <a:pt x="1" y="185"/>
                    <a:pt x="2" y="185"/>
                  </a:cubicBezTo>
                  <a:cubicBezTo>
                    <a:pt x="20" y="185"/>
                    <a:pt x="20" y="185"/>
                    <a:pt x="20" y="185"/>
                  </a:cubicBezTo>
                  <a:cubicBezTo>
                    <a:pt x="153" y="185"/>
                    <a:pt x="153" y="185"/>
                    <a:pt x="153" y="185"/>
                  </a:cubicBezTo>
                  <a:cubicBezTo>
                    <a:pt x="172" y="185"/>
                    <a:pt x="172" y="185"/>
                    <a:pt x="172" y="185"/>
                  </a:cubicBezTo>
                  <a:cubicBezTo>
                    <a:pt x="173" y="185"/>
                    <a:pt x="174" y="184"/>
                    <a:pt x="174" y="183"/>
                  </a:cubicBezTo>
                  <a:cubicBezTo>
                    <a:pt x="174" y="177"/>
                    <a:pt x="174" y="177"/>
                    <a:pt x="174" y="177"/>
                  </a:cubicBezTo>
                  <a:cubicBezTo>
                    <a:pt x="174" y="176"/>
                    <a:pt x="173" y="175"/>
                    <a:pt x="172" y="174"/>
                  </a:cubicBezTo>
                  <a:cubicBezTo>
                    <a:pt x="169" y="174"/>
                    <a:pt x="169" y="174"/>
                    <a:pt x="169" y="174"/>
                  </a:cubicBezTo>
                  <a:cubicBezTo>
                    <a:pt x="168" y="174"/>
                    <a:pt x="167" y="173"/>
                    <a:pt x="166" y="173"/>
                  </a:cubicBezTo>
                  <a:cubicBezTo>
                    <a:pt x="163" y="172"/>
                    <a:pt x="161" y="171"/>
                    <a:pt x="159" y="169"/>
                  </a:cubicBezTo>
                  <a:cubicBezTo>
                    <a:pt x="159" y="169"/>
                    <a:pt x="154" y="166"/>
                    <a:pt x="155" y="158"/>
                  </a:cubicBezTo>
                  <a:cubicBezTo>
                    <a:pt x="155" y="156"/>
                    <a:pt x="156" y="154"/>
                    <a:pt x="157" y="152"/>
                  </a:cubicBezTo>
                  <a:cubicBezTo>
                    <a:pt x="170" y="121"/>
                    <a:pt x="170" y="121"/>
                    <a:pt x="170" y="121"/>
                  </a:cubicBezTo>
                  <a:cubicBezTo>
                    <a:pt x="228" y="121"/>
                    <a:pt x="228" y="121"/>
                    <a:pt x="228" y="121"/>
                  </a:cubicBezTo>
                  <a:cubicBezTo>
                    <a:pt x="238" y="150"/>
                    <a:pt x="238" y="150"/>
                    <a:pt x="238" y="150"/>
                  </a:cubicBezTo>
                  <a:cubicBezTo>
                    <a:pt x="240" y="157"/>
                    <a:pt x="239" y="162"/>
                    <a:pt x="238" y="166"/>
                  </a:cubicBezTo>
                  <a:cubicBezTo>
                    <a:pt x="237" y="168"/>
                    <a:pt x="235" y="170"/>
                    <a:pt x="233" y="172"/>
                  </a:cubicBezTo>
                  <a:cubicBezTo>
                    <a:pt x="231" y="172"/>
                    <a:pt x="230" y="173"/>
                    <a:pt x="229" y="173"/>
                  </a:cubicBezTo>
                  <a:cubicBezTo>
                    <a:pt x="228" y="173"/>
                    <a:pt x="226" y="174"/>
                    <a:pt x="225" y="174"/>
                  </a:cubicBezTo>
                  <a:cubicBezTo>
                    <a:pt x="222" y="174"/>
                    <a:pt x="222" y="174"/>
                    <a:pt x="222" y="174"/>
                  </a:cubicBezTo>
                  <a:cubicBezTo>
                    <a:pt x="221" y="175"/>
                    <a:pt x="221" y="176"/>
                    <a:pt x="221" y="177"/>
                  </a:cubicBezTo>
                  <a:cubicBezTo>
                    <a:pt x="221" y="183"/>
                    <a:pt x="221" y="183"/>
                    <a:pt x="221" y="183"/>
                  </a:cubicBezTo>
                  <a:cubicBezTo>
                    <a:pt x="221" y="184"/>
                    <a:pt x="221" y="185"/>
                    <a:pt x="223" y="185"/>
                  </a:cubicBezTo>
                  <a:lnTo>
                    <a:pt x="313" y="185"/>
                  </a:lnTo>
                  <a:close/>
                </a:path>
              </a:pathLst>
            </a:custGeom>
            <a:solidFill>
              <a:srgbClr val="E21A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Freeform 16"/>
            <p:cNvSpPr>
              <a:spLocks/>
            </p:cNvSpPr>
            <p:nvPr userDrawn="1"/>
          </p:nvSpPr>
          <p:spPr bwMode="auto">
            <a:xfrm>
              <a:off x="5774" y="4151"/>
              <a:ext cx="50" cy="52"/>
            </a:xfrm>
            <a:custGeom>
              <a:avLst/>
              <a:gdLst>
                <a:gd name="T0" fmla="*/ 9 w 84"/>
                <a:gd name="T1" fmla="*/ 0 h 87"/>
                <a:gd name="T2" fmla="*/ 9 w 84"/>
                <a:gd name="T3" fmla="*/ 0 h 87"/>
                <a:gd name="T4" fmla="*/ 8 w 84"/>
                <a:gd name="T5" fmla="*/ 1 h 87"/>
                <a:gd name="T6" fmla="*/ 8 w 84"/>
                <a:gd name="T7" fmla="*/ 1 h 87"/>
                <a:gd name="T8" fmla="*/ 8 w 84"/>
                <a:gd name="T9" fmla="*/ 1 h 87"/>
                <a:gd name="T10" fmla="*/ 7 w 84"/>
                <a:gd name="T11" fmla="*/ 1 h 87"/>
                <a:gd name="T12" fmla="*/ 5 w 84"/>
                <a:gd name="T13" fmla="*/ 0 h 87"/>
                <a:gd name="T14" fmla="*/ 3 w 84"/>
                <a:gd name="T15" fmla="*/ 1 h 87"/>
                <a:gd name="T16" fmla="*/ 1 w 84"/>
                <a:gd name="T17" fmla="*/ 3 h 87"/>
                <a:gd name="T18" fmla="*/ 0 w 84"/>
                <a:gd name="T19" fmla="*/ 6 h 87"/>
                <a:gd name="T20" fmla="*/ 1 w 84"/>
                <a:gd name="T21" fmla="*/ 9 h 87"/>
                <a:gd name="T22" fmla="*/ 6 w 84"/>
                <a:gd name="T23" fmla="*/ 11 h 87"/>
                <a:gd name="T24" fmla="*/ 8 w 84"/>
                <a:gd name="T25" fmla="*/ 11 h 87"/>
                <a:gd name="T26" fmla="*/ 9 w 84"/>
                <a:gd name="T27" fmla="*/ 10 h 87"/>
                <a:gd name="T28" fmla="*/ 9 w 84"/>
                <a:gd name="T29" fmla="*/ 7 h 87"/>
                <a:gd name="T30" fmla="*/ 10 w 84"/>
                <a:gd name="T31" fmla="*/ 6 h 87"/>
                <a:gd name="T32" fmla="*/ 10 w 84"/>
                <a:gd name="T33" fmla="*/ 5 h 87"/>
                <a:gd name="T34" fmla="*/ 11 w 84"/>
                <a:gd name="T35" fmla="*/ 5 h 87"/>
                <a:gd name="T36" fmla="*/ 11 w 84"/>
                <a:gd name="T37" fmla="*/ 5 h 87"/>
                <a:gd name="T38" fmla="*/ 7 w 84"/>
                <a:gd name="T39" fmla="*/ 5 h 87"/>
                <a:gd name="T40" fmla="*/ 7 w 84"/>
                <a:gd name="T41" fmla="*/ 5 h 87"/>
                <a:gd name="T42" fmla="*/ 8 w 84"/>
                <a:gd name="T43" fmla="*/ 6 h 87"/>
                <a:gd name="T44" fmla="*/ 8 w 84"/>
                <a:gd name="T45" fmla="*/ 6 h 87"/>
                <a:gd name="T46" fmla="*/ 8 w 84"/>
                <a:gd name="T47" fmla="*/ 7 h 87"/>
                <a:gd name="T48" fmla="*/ 8 w 84"/>
                <a:gd name="T49" fmla="*/ 10 h 87"/>
                <a:gd name="T50" fmla="*/ 7 w 84"/>
                <a:gd name="T51" fmla="*/ 10 h 87"/>
                <a:gd name="T52" fmla="*/ 6 w 84"/>
                <a:gd name="T53" fmla="*/ 10 h 87"/>
                <a:gd name="T54" fmla="*/ 4 w 84"/>
                <a:gd name="T55" fmla="*/ 10 h 87"/>
                <a:gd name="T56" fmla="*/ 2 w 84"/>
                <a:gd name="T57" fmla="*/ 8 h 87"/>
                <a:gd name="T58" fmla="*/ 2 w 84"/>
                <a:gd name="T59" fmla="*/ 5 h 87"/>
                <a:gd name="T60" fmla="*/ 3 w 84"/>
                <a:gd name="T61" fmla="*/ 2 h 87"/>
                <a:gd name="T62" fmla="*/ 6 w 84"/>
                <a:gd name="T63" fmla="*/ 1 h 87"/>
                <a:gd name="T64" fmla="*/ 8 w 84"/>
                <a:gd name="T65" fmla="*/ 1 h 87"/>
                <a:gd name="T66" fmla="*/ 9 w 84"/>
                <a:gd name="T67" fmla="*/ 4 h 87"/>
                <a:gd name="T68" fmla="*/ 9 w 84"/>
                <a:gd name="T69" fmla="*/ 4 h 87"/>
                <a:gd name="T70" fmla="*/ 9 w 84"/>
                <a:gd name="T71" fmla="*/ 0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4" h="87">
                  <a:moveTo>
                    <a:pt x="72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70" y="2"/>
                    <a:pt x="69" y="4"/>
                    <a:pt x="69" y="4"/>
                  </a:cubicBezTo>
                  <a:cubicBezTo>
                    <a:pt x="68" y="5"/>
                    <a:pt x="68" y="5"/>
                    <a:pt x="67" y="5"/>
                  </a:cubicBezTo>
                  <a:cubicBezTo>
                    <a:pt x="66" y="5"/>
                    <a:pt x="64" y="5"/>
                    <a:pt x="62" y="4"/>
                  </a:cubicBezTo>
                  <a:cubicBezTo>
                    <a:pt x="58" y="2"/>
                    <a:pt x="54" y="1"/>
                    <a:pt x="52" y="1"/>
                  </a:cubicBezTo>
                  <a:cubicBezTo>
                    <a:pt x="49" y="0"/>
                    <a:pt x="47" y="0"/>
                    <a:pt x="44" y="0"/>
                  </a:cubicBezTo>
                  <a:cubicBezTo>
                    <a:pt x="35" y="0"/>
                    <a:pt x="28" y="2"/>
                    <a:pt x="22" y="5"/>
                  </a:cubicBezTo>
                  <a:cubicBezTo>
                    <a:pt x="15" y="10"/>
                    <a:pt x="9" y="16"/>
                    <a:pt x="5" y="24"/>
                  </a:cubicBezTo>
                  <a:cubicBezTo>
                    <a:pt x="2" y="30"/>
                    <a:pt x="0" y="37"/>
                    <a:pt x="0" y="45"/>
                  </a:cubicBezTo>
                  <a:cubicBezTo>
                    <a:pt x="0" y="55"/>
                    <a:pt x="3" y="63"/>
                    <a:pt x="9" y="71"/>
                  </a:cubicBezTo>
                  <a:cubicBezTo>
                    <a:pt x="17" y="81"/>
                    <a:pt x="30" y="87"/>
                    <a:pt x="46" y="87"/>
                  </a:cubicBezTo>
                  <a:cubicBezTo>
                    <a:pt x="51" y="87"/>
                    <a:pt x="56" y="86"/>
                    <a:pt x="61" y="85"/>
                  </a:cubicBezTo>
                  <a:cubicBezTo>
                    <a:pt x="65" y="84"/>
                    <a:pt x="70" y="82"/>
                    <a:pt x="74" y="79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74" y="49"/>
                    <a:pt x="75" y="46"/>
                    <a:pt x="76" y="45"/>
                  </a:cubicBezTo>
                  <a:cubicBezTo>
                    <a:pt x="77" y="43"/>
                    <a:pt x="79" y="42"/>
                    <a:pt x="82" y="42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5" y="42"/>
                    <a:pt x="57" y="42"/>
                    <a:pt x="59" y="43"/>
                  </a:cubicBezTo>
                  <a:cubicBezTo>
                    <a:pt x="60" y="43"/>
                    <a:pt x="61" y="44"/>
                    <a:pt x="62" y="46"/>
                  </a:cubicBezTo>
                  <a:cubicBezTo>
                    <a:pt x="62" y="47"/>
                    <a:pt x="63" y="50"/>
                    <a:pt x="63" y="54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0" y="79"/>
                    <a:pt x="57" y="80"/>
                    <a:pt x="54" y="81"/>
                  </a:cubicBezTo>
                  <a:cubicBezTo>
                    <a:pt x="52" y="82"/>
                    <a:pt x="49" y="82"/>
                    <a:pt x="46" y="82"/>
                  </a:cubicBezTo>
                  <a:cubicBezTo>
                    <a:pt x="40" y="82"/>
                    <a:pt x="35" y="81"/>
                    <a:pt x="30" y="78"/>
                  </a:cubicBezTo>
                  <a:cubicBezTo>
                    <a:pt x="25" y="75"/>
                    <a:pt x="21" y="70"/>
                    <a:pt x="18" y="64"/>
                  </a:cubicBezTo>
                  <a:cubicBezTo>
                    <a:pt x="15" y="57"/>
                    <a:pt x="14" y="50"/>
                    <a:pt x="14" y="42"/>
                  </a:cubicBezTo>
                  <a:cubicBezTo>
                    <a:pt x="14" y="32"/>
                    <a:pt x="16" y="24"/>
                    <a:pt x="21" y="17"/>
                  </a:cubicBezTo>
                  <a:cubicBezTo>
                    <a:pt x="26" y="9"/>
                    <a:pt x="34" y="4"/>
                    <a:pt x="45" y="4"/>
                  </a:cubicBezTo>
                  <a:cubicBezTo>
                    <a:pt x="52" y="4"/>
                    <a:pt x="59" y="7"/>
                    <a:pt x="64" y="12"/>
                  </a:cubicBezTo>
                  <a:cubicBezTo>
                    <a:pt x="67" y="15"/>
                    <a:pt x="70" y="20"/>
                    <a:pt x="72" y="26"/>
                  </a:cubicBezTo>
                  <a:cubicBezTo>
                    <a:pt x="74" y="26"/>
                    <a:pt x="74" y="26"/>
                    <a:pt x="74" y="26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Freeform 17"/>
            <p:cNvSpPr>
              <a:spLocks/>
            </p:cNvSpPr>
            <p:nvPr userDrawn="1"/>
          </p:nvSpPr>
          <p:spPr bwMode="auto">
            <a:xfrm>
              <a:off x="5747" y="4090"/>
              <a:ext cx="44" cy="51"/>
            </a:xfrm>
            <a:custGeom>
              <a:avLst/>
              <a:gdLst>
                <a:gd name="T0" fmla="*/ 9 w 74"/>
                <a:gd name="T1" fmla="*/ 0 h 86"/>
                <a:gd name="T2" fmla="*/ 8 w 74"/>
                <a:gd name="T3" fmla="*/ 0 h 86"/>
                <a:gd name="T4" fmla="*/ 8 w 74"/>
                <a:gd name="T5" fmla="*/ 1 h 86"/>
                <a:gd name="T6" fmla="*/ 8 w 74"/>
                <a:gd name="T7" fmla="*/ 1 h 86"/>
                <a:gd name="T8" fmla="*/ 7 w 74"/>
                <a:gd name="T9" fmla="*/ 1 h 86"/>
                <a:gd name="T10" fmla="*/ 5 w 74"/>
                <a:gd name="T11" fmla="*/ 0 h 86"/>
                <a:gd name="T12" fmla="*/ 2 w 74"/>
                <a:gd name="T13" fmla="*/ 1 h 86"/>
                <a:gd name="T14" fmla="*/ 1 w 74"/>
                <a:gd name="T15" fmla="*/ 2 h 86"/>
                <a:gd name="T16" fmla="*/ 0 w 74"/>
                <a:gd name="T17" fmla="*/ 5 h 86"/>
                <a:gd name="T18" fmla="*/ 1 w 74"/>
                <a:gd name="T19" fmla="*/ 9 h 86"/>
                <a:gd name="T20" fmla="*/ 5 w 74"/>
                <a:gd name="T21" fmla="*/ 11 h 86"/>
                <a:gd name="T22" fmla="*/ 7 w 74"/>
                <a:gd name="T23" fmla="*/ 10 h 86"/>
                <a:gd name="T24" fmla="*/ 9 w 74"/>
                <a:gd name="T25" fmla="*/ 8 h 86"/>
                <a:gd name="T26" fmla="*/ 9 w 74"/>
                <a:gd name="T27" fmla="*/ 8 h 86"/>
                <a:gd name="T28" fmla="*/ 7 w 74"/>
                <a:gd name="T29" fmla="*/ 9 h 86"/>
                <a:gd name="T30" fmla="*/ 5 w 74"/>
                <a:gd name="T31" fmla="*/ 10 h 86"/>
                <a:gd name="T32" fmla="*/ 4 w 74"/>
                <a:gd name="T33" fmla="*/ 9 h 86"/>
                <a:gd name="T34" fmla="*/ 2 w 74"/>
                <a:gd name="T35" fmla="*/ 8 h 86"/>
                <a:gd name="T36" fmla="*/ 2 w 74"/>
                <a:gd name="T37" fmla="*/ 5 h 86"/>
                <a:gd name="T38" fmla="*/ 2 w 74"/>
                <a:gd name="T39" fmla="*/ 2 h 86"/>
                <a:gd name="T40" fmla="*/ 4 w 74"/>
                <a:gd name="T41" fmla="*/ 1 h 86"/>
                <a:gd name="T42" fmla="*/ 5 w 74"/>
                <a:gd name="T43" fmla="*/ 1 h 86"/>
                <a:gd name="T44" fmla="*/ 7 w 74"/>
                <a:gd name="T45" fmla="*/ 1 h 86"/>
                <a:gd name="T46" fmla="*/ 9 w 74"/>
                <a:gd name="T47" fmla="*/ 4 h 86"/>
                <a:gd name="T48" fmla="*/ 9 w 74"/>
                <a:gd name="T49" fmla="*/ 4 h 86"/>
                <a:gd name="T50" fmla="*/ 9 w 74"/>
                <a:gd name="T51" fmla="*/ 0 h 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74" h="86">
                  <a:moveTo>
                    <a:pt x="70" y="0"/>
                  </a:moveTo>
                  <a:cubicBezTo>
                    <a:pt x="68" y="0"/>
                    <a:pt x="68" y="0"/>
                    <a:pt x="68" y="0"/>
                  </a:cubicBezTo>
                  <a:cubicBezTo>
                    <a:pt x="68" y="2"/>
                    <a:pt x="67" y="3"/>
                    <a:pt x="66" y="4"/>
                  </a:cubicBezTo>
                  <a:cubicBezTo>
                    <a:pt x="65" y="5"/>
                    <a:pt x="64" y="5"/>
                    <a:pt x="63" y="5"/>
                  </a:cubicBezTo>
                  <a:cubicBezTo>
                    <a:pt x="62" y="5"/>
                    <a:pt x="61" y="5"/>
                    <a:pt x="59" y="4"/>
                  </a:cubicBezTo>
                  <a:cubicBezTo>
                    <a:pt x="54" y="1"/>
                    <a:pt x="48" y="0"/>
                    <a:pt x="42" y="0"/>
                  </a:cubicBezTo>
                  <a:cubicBezTo>
                    <a:pt x="34" y="0"/>
                    <a:pt x="27" y="1"/>
                    <a:pt x="20" y="5"/>
                  </a:cubicBezTo>
                  <a:cubicBezTo>
                    <a:pt x="14" y="9"/>
                    <a:pt x="9" y="14"/>
                    <a:pt x="5" y="21"/>
                  </a:cubicBezTo>
                  <a:cubicBezTo>
                    <a:pt x="2" y="28"/>
                    <a:pt x="0" y="36"/>
                    <a:pt x="0" y="44"/>
                  </a:cubicBezTo>
                  <a:cubicBezTo>
                    <a:pt x="0" y="54"/>
                    <a:pt x="2" y="63"/>
                    <a:pt x="8" y="71"/>
                  </a:cubicBezTo>
                  <a:cubicBezTo>
                    <a:pt x="16" y="81"/>
                    <a:pt x="26" y="86"/>
                    <a:pt x="40" y="86"/>
                  </a:cubicBezTo>
                  <a:cubicBezTo>
                    <a:pt x="47" y="86"/>
                    <a:pt x="54" y="84"/>
                    <a:pt x="60" y="81"/>
                  </a:cubicBezTo>
                  <a:cubicBezTo>
                    <a:pt x="65" y="77"/>
                    <a:pt x="70" y="72"/>
                    <a:pt x="74" y="65"/>
                  </a:cubicBezTo>
                  <a:cubicBezTo>
                    <a:pt x="72" y="63"/>
                    <a:pt x="72" y="63"/>
                    <a:pt x="72" y="63"/>
                  </a:cubicBezTo>
                  <a:cubicBezTo>
                    <a:pt x="67" y="70"/>
                    <a:pt x="63" y="75"/>
                    <a:pt x="59" y="77"/>
                  </a:cubicBezTo>
                  <a:cubicBezTo>
                    <a:pt x="55" y="79"/>
                    <a:pt x="50" y="81"/>
                    <a:pt x="44" y="81"/>
                  </a:cubicBezTo>
                  <a:cubicBezTo>
                    <a:pt x="38" y="81"/>
                    <a:pt x="33" y="79"/>
                    <a:pt x="28" y="76"/>
                  </a:cubicBezTo>
                  <a:cubicBezTo>
                    <a:pt x="23" y="73"/>
                    <a:pt x="20" y="69"/>
                    <a:pt x="17" y="64"/>
                  </a:cubicBezTo>
                  <a:cubicBezTo>
                    <a:pt x="15" y="58"/>
                    <a:pt x="14" y="52"/>
                    <a:pt x="14" y="44"/>
                  </a:cubicBezTo>
                  <a:cubicBezTo>
                    <a:pt x="14" y="35"/>
                    <a:pt x="15" y="27"/>
                    <a:pt x="17" y="21"/>
                  </a:cubicBezTo>
                  <a:cubicBezTo>
                    <a:pt x="20" y="15"/>
                    <a:pt x="23" y="11"/>
                    <a:pt x="28" y="8"/>
                  </a:cubicBezTo>
                  <a:cubicBezTo>
                    <a:pt x="32" y="5"/>
                    <a:pt x="37" y="4"/>
                    <a:pt x="43" y="4"/>
                  </a:cubicBezTo>
                  <a:cubicBezTo>
                    <a:pt x="49" y="4"/>
                    <a:pt x="55" y="6"/>
                    <a:pt x="59" y="9"/>
                  </a:cubicBezTo>
                  <a:cubicBezTo>
                    <a:pt x="64" y="13"/>
                    <a:pt x="68" y="19"/>
                    <a:pt x="70" y="28"/>
                  </a:cubicBezTo>
                  <a:cubicBezTo>
                    <a:pt x="72" y="28"/>
                    <a:pt x="72" y="28"/>
                    <a:pt x="72" y="28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Freeform 18"/>
            <p:cNvSpPr>
              <a:spLocks/>
            </p:cNvSpPr>
            <p:nvPr userDrawn="1"/>
          </p:nvSpPr>
          <p:spPr bwMode="auto">
            <a:xfrm>
              <a:off x="5896" y="4107"/>
              <a:ext cx="37" cy="34"/>
            </a:xfrm>
            <a:custGeom>
              <a:avLst/>
              <a:gdLst>
                <a:gd name="T0" fmla="*/ 7 w 62"/>
                <a:gd name="T1" fmla="*/ 0 h 58"/>
                <a:gd name="T2" fmla="*/ 4 w 62"/>
                <a:gd name="T3" fmla="*/ 0 h 58"/>
                <a:gd name="T4" fmla="*/ 4 w 62"/>
                <a:gd name="T5" fmla="*/ 1 h 58"/>
                <a:gd name="T6" fmla="*/ 5 w 62"/>
                <a:gd name="T7" fmla="*/ 1 h 58"/>
                <a:gd name="T8" fmla="*/ 5 w 62"/>
                <a:gd name="T9" fmla="*/ 1 h 58"/>
                <a:gd name="T10" fmla="*/ 5 w 62"/>
                <a:gd name="T11" fmla="*/ 5 h 58"/>
                <a:gd name="T12" fmla="*/ 4 w 62"/>
                <a:gd name="T13" fmla="*/ 6 h 58"/>
                <a:gd name="T14" fmla="*/ 4 w 62"/>
                <a:gd name="T15" fmla="*/ 6 h 58"/>
                <a:gd name="T16" fmla="*/ 3 w 62"/>
                <a:gd name="T17" fmla="*/ 5 h 58"/>
                <a:gd name="T18" fmla="*/ 2 w 62"/>
                <a:gd name="T19" fmla="*/ 5 h 58"/>
                <a:gd name="T20" fmla="*/ 2 w 62"/>
                <a:gd name="T21" fmla="*/ 0 h 58"/>
                <a:gd name="T22" fmla="*/ 0 w 62"/>
                <a:gd name="T23" fmla="*/ 0 h 58"/>
                <a:gd name="T24" fmla="*/ 0 w 62"/>
                <a:gd name="T25" fmla="*/ 1 h 58"/>
                <a:gd name="T26" fmla="*/ 1 w 62"/>
                <a:gd name="T27" fmla="*/ 1 h 58"/>
                <a:gd name="T28" fmla="*/ 1 w 62"/>
                <a:gd name="T29" fmla="*/ 1 h 58"/>
                <a:gd name="T30" fmla="*/ 1 w 62"/>
                <a:gd name="T31" fmla="*/ 1 h 58"/>
                <a:gd name="T32" fmla="*/ 1 w 62"/>
                <a:gd name="T33" fmla="*/ 4 h 58"/>
                <a:gd name="T34" fmla="*/ 1 w 62"/>
                <a:gd name="T35" fmla="*/ 5 h 58"/>
                <a:gd name="T36" fmla="*/ 2 w 62"/>
                <a:gd name="T37" fmla="*/ 6 h 58"/>
                <a:gd name="T38" fmla="*/ 3 w 62"/>
                <a:gd name="T39" fmla="*/ 7 h 58"/>
                <a:gd name="T40" fmla="*/ 4 w 62"/>
                <a:gd name="T41" fmla="*/ 6 h 58"/>
                <a:gd name="T42" fmla="*/ 5 w 62"/>
                <a:gd name="T43" fmla="*/ 5 h 58"/>
                <a:gd name="T44" fmla="*/ 5 w 62"/>
                <a:gd name="T45" fmla="*/ 7 h 58"/>
                <a:gd name="T46" fmla="*/ 6 w 62"/>
                <a:gd name="T47" fmla="*/ 7 h 58"/>
                <a:gd name="T48" fmla="*/ 8 w 62"/>
                <a:gd name="T49" fmla="*/ 6 h 58"/>
                <a:gd name="T50" fmla="*/ 8 w 62"/>
                <a:gd name="T51" fmla="*/ 6 h 58"/>
                <a:gd name="T52" fmla="*/ 7 w 62"/>
                <a:gd name="T53" fmla="*/ 6 h 58"/>
                <a:gd name="T54" fmla="*/ 7 w 62"/>
                <a:gd name="T55" fmla="*/ 6 h 58"/>
                <a:gd name="T56" fmla="*/ 7 w 62"/>
                <a:gd name="T57" fmla="*/ 5 h 58"/>
                <a:gd name="T58" fmla="*/ 7 w 62"/>
                <a:gd name="T59" fmla="*/ 4 h 58"/>
                <a:gd name="T60" fmla="*/ 7 w 62"/>
                <a:gd name="T61" fmla="*/ 0 h 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8">
                  <a:moveTo>
                    <a:pt x="52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7" y="3"/>
                    <a:pt x="39" y="3"/>
                    <a:pt x="40" y="4"/>
                  </a:cubicBezTo>
                  <a:cubicBezTo>
                    <a:pt x="42" y="5"/>
                    <a:pt x="42" y="8"/>
                    <a:pt x="42" y="11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39" y="45"/>
                    <a:pt x="37" y="48"/>
                    <a:pt x="34" y="49"/>
                  </a:cubicBezTo>
                  <a:cubicBezTo>
                    <a:pt x="32" y="50"/>
                    <a:pt x="30" y="50"/>
                    <a:pt x="28" y="50"/>
                  </a:cubicBezTo>
                  <a:cubicBezTo>
                    <a:pt x="26" y="50"/>
                    <a:pt x="24" y="49"/>
                    <a:pt x="22" y="48"/>
                  </a:cubicBezTo>
                  <a:cubicBezTo>
                    <a:pt x="20" y="46"/>
                    <a:pt x="19" y="43"/>
                    <a:pt x="19" y="3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3"/>
                    <a:pt x="6" y="3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9" y="7"/>
                    <a:pt x="9" y="8"/>
                    <a:pt x="9" y="11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41"/>
                    <a:pt x="9" y="45"/>
                    <a:pt x="10" y="48"/>
                  </a:cubicBezTo>
                  <a:cubicBezTo>
                    <a:pt x="11" y="51"/>
                    <a:pt x="13" y="53"/>
                    <a:pt x="15" y="55"/>
                  </a:cubicBezTo>
                  <a:cubicBezTo>
                    <a:pt x="17" y="57"/>
                    <a:pt x="20" y="58"/>
                    <a:pt x="23" y="58"/>
                  </a:cubicBezTo>
                  <a:cubicBezTo>
                    <a:pt x="26" y="58"/>
                    <a:pt x="29" y="57"/>
                    <a:pt x="31" y="56"/>
                  </a:cubicBezTo>
                  <a:cubicBezTo>
                    <a:pt x="34" y="54"/>
                    <a:pt x="37" y="51"/>
                    <a:pt x="42" y="46"/>
                  </a:cubicBezTo>
                  <a:cubicBezTo>
                    <a:pt x="42" y="58"/>
                    <a:pt x="42" y="58"/>
                    <a:pt x="42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59" y="49"/>
                    <a:pt x="58" y="50"/>
                    <a:pt x="57" y="50"/>
                  </a:cubicBezTo>
                  <a:cubicBezTo>
                    <a:pt x="56" y="50"/>
                    <a:pt x="55" y="50"/>
                    <a:pt x="54" y="49"/>
                  </a:cubicBezTo>
                  <a:cubicBezTo>
                    <a:pt x="53" y="48"/>
                    <a:pt x="53" y="47"/>
                    <a:pt x="53" y="46"/>
                  </a:cubicBezTo>
                  <a:cubicBezTo>
                    <a:pt x="52" y="45"/>
                    <a:pt x="52" y="41"/>
                    <a:pt x="52" y="34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" name="Freeform 19"/>
            <p:cNvSpPr>
              <a:spLocks/>
            </p:cNvSpPr>
            <p:nvPr userDrawn="1"/>
          </p:nvSpPr>
          <p:spPr bwMode="auto">
            <a:xfrm>
              <a:off x="5886" y="4168"/>
              <a:ext cx="37" cy="34"/>
            </a:xfrm>
            <a:custGeom>
              <a:avLst/>
              <a:gdLst>
                <a:gd name="T0" fmla="*/ 7 w 62"/>
                <a:gd name="T1" fmla="*/ 0 h 57"/>
                <a:gd name="T2" fmla="*/ 4 w 62"/>
                <a:gd name="T3" fmla="*/ 0 h 57"/>
                <a:gd name="T4" fmla="*/ 4 w 62"/>
                <a:gd name="T5" fmla="*/ 1 h 57"/>
                <a:gd name="T6" fmla="*/ 5 w 62"/>
                <a:gd name="T7" fmla="*/ 1 h 57"/>
                <a:gd name="T8" fmla="*/ 6 w 62"/>
                <a:gd name="T9" fmla="*/ 1 h 57"/>
                <a:gd name="T10" fmla="*/ 6 w 62"/>
                <a:gd name="T11" fmla="*/ 5 h 57"/>
                <a:gd name="T12" fmla="*/ 5 w 62"/>
                <a:gd name="T13" fmla="*/ 6 h 57"/>
                <a:gd name="T14" fmla="*/ 4 w 62"/>
                <a:gd name="T15" fmla="*/ 7 h 57"/>
                <a:gd name="T16" fmla="*/ 3 w 62"/>
                <a:gd name="T17" fmla="*/ 6 h 57"/>
                <a:gd name="T18" fmla="*/ 2 w 62"/>
                <a:gd name="T19" fmla="*/ 5 h 57"/>
                <a:gd name="T20" fmla="*/ 2 w 62"/>
                <a:gd name="T21" fmla="*/ 0 h 57"/>
                <a:gd name="T22" fmla="*/ 0 w 62"/>
                <a:gd name="T23" fmla="*/ 0 h 57"/>
                <a:gd name="T24" fmla="*/ 0 w 62"/>
                <a:gd name="T25" fmla="*/ 1 h 57"/>
                <a:gd name="T26" fmla="*/ 1 w 62"/>
                <a:gd name="T27" fmla="*/ 1 h 57"/>
                <a:gd name="T28" fmla="*/ 1 w 62"/>
                <a:gd name="T29" fmla="*/ 1 h 57"/>
                <a:gd name="T30" fmla="*/ 1 w 62"/>
                <a:gd name="T31" fmla="*/ 1 h 57"/>
                <a:gd name="T32" fmla="*/ 1 w 62"/>
                <a:gd name="T33" fmla="*/ 5 h 57"/>
                <a:gd name="T34" fmla="*/ 1 w 62"/>
                <a:gd name="T35" fmla="*/ 6 h 57"/>
                <a:gd name="T36" fmla="*/ 2 w 62"/>
                <a:gd name="T37" fmla="*/ 7 h 57"/>
                <a:gd name="T38" fmla="*/ 3 w 62"/>
                <a:gd name="T39" fmla="*/ 7 h 57"/>
                <a:gd name="T40" fmla="*/ 4 w 62"/>
                <a:gd name="T41" fmla="*/ 7 h 57"/>
                <a:gd name="T42" fmla="*/ 6 w 62"/>
                <a:gd name="T43" fmla="*/ 6 h 57"/>
                <a:gd name="T44" fmla="*/ 6 w 62"/>
                <a:gd name="T45" fmla="*/ 7 h 57"/>
                <a:gd name="T46" fmla="*/ 6 w 62"/>
                <a:gd name="T47" fmla="*/ 7 h 57"/>
                <a:gd name="T48" fmla="*/ 8 w 62"/>
                <a:gd name="T49" fmla="*/ 7 h 57"/>
                <a:gd name="T50" fmla="*/ 8 w 62"/>
                <a:gd name="T51" fmla="*/ 6 h 57"/>
                <a:gd name="T52" fmla="*/ 7 w 62"/>
                <a:gd name="T53" fmla="*/ 6 h 57"/>
                <a:gd name="T54" fmla="*/ 7 w 62"/>
                <a:gd name="T55" fmla="*/ 6 h 57"/>
                <a:gd name="T56" fmla="*/ 7 w 62"/>
                <a:gd name="T57" fmla="*/ 6 h 57"/>
                <a:gd name="T58" fmla="*/ 7 w 62"/>
                <a:gd name="T59" fmla="*/ 4 h 57"/>
                <a:gd name="T60" fmla="*/ 7 w 62"/>
                <a:gd name="T61" fmla="*/ 0 h 5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7">
                  <a:moveTo>
                    <a:pt x="53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7" y="2"/>
                    <a:pt x="40" y="3"/>
                    <a:pt x="41" y="4"/>
                  </a:cubicBezTo>
                  <a:cubicBezTo>
                    <a:pt x="42" y="5"/>
                    <a:pt x="43" y="7"/>
                    <a:pt x="43" y="10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40" y="45"/>
                    <a:pt x="37" y="47"/>
                    <a:pt x="35" y="48"/>
                  </a:cubicBezTo>
                  <a:cubicBezTo>
                    <a:pt x="33" y="49"/>
                    <a:pt x="31" y="50"/>
                    <a:pt x="29" y="50"/>
                  </a:cubicBezTo>
                  <a:cubicBezTo>
                    <a:pt x="26" y="50"/>
                    <a:pt x="24" y="49"/>
                    <a:pt x="22" y="47"/>
                  </a:cubicBezTo>
                  <a:cubicBezTo>
                    <a:pt x="21" y="46"/>
                    <a:pt x="20" y="42"/>
                    <a:pt x="20" y="3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2"/>
                    <a:pt x="6" y="3"/>
                  </a:cubicBezTo>
                  <a:cubicBezTo>
                    <a:pt x="7" y="3"/>
                    <a:pt x="8" y="4"/>
                    <a:pt x="9" y="5"/>
                  </a:cubicBezTo>
                  <a:cubicBezTo>
                    <a:pt x="9" y="6"/>
                    <a:pt x="10" y="8"/>
                    <a:pt x="10" y="11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0" y="41"/>
                    <a:pt x="10" y="45"/>
                    <a:pt x="11" y="48"/>
                  </a:cubicBezTo>
                  <a:cubicBezTo>
                    <a:pt x="12" y="50"/>
                    <a:pt x="13" y="53"/>
                    <a:pt x="16" y="55"/>
                  </a:cubicBezTo>
                  <a:cubicBezTo>
                    <a:pt x="18" y="56"/>
                    <a:pt x="21" y="57"/>
                    <a:pt x="24" y="57"/>
                  </a:cubicBezTo>
                  <a:cubicBezTo>
                    <a:pt x="27" y="57"/>
                    <a:pt x="29" y="57"/>
                    <a:pt x="32" y="55"/>
                  </a:cubicBezTo>
                  <a:cubicBezTo>
                    <a:pt x="34" y="54"/>
                    <a:pt x="38" y="51"/>
                    <a:pt x="43" y="46"/>
                  </a:cubicBezTo>
                  <a:cubicBezTo>
                    <a:pt x="43" y="57"/>
                    <a:pt x="43" y="57"/>
                    <a:pt x="43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9"/>
                    <a:pt x="58" y="49"/>
                    <a:pt x="57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4" y="48"/>
                    <a:pt x="54" y="47"/>
                    <a:pt x="53" y="46"/>
                  </a:cubicBezTo>
                  <a:cubicBezTo>
                    <a:pt x="53" y="44"/>
                    <a:pt x="53" y="40"/>
                    <a:pt x="53" y="34"/>
                  </a:cubicBezTo>
                  <a:lnTo>
                    <a:pt x="53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Freeform 20"/>
            <p:cNvSpPr>
              <a:spLocks/>
            </p:cNvSpPr>
            <p:nvPr userDrawn="1"/>
          </p:nvSpPr>
          <p:spPr bwMode="auto">
            <a:xfrm>
              <a:off x="5831" y="4106"/>
              <a:ext cx="36" cy="34"/>
            </a:xfrm>
            <a:custGeom>
              <a:avLst/>
              <a:gdLst>
                <a:gd name="T0" fmla="*/ 2 w 61"/>
                <a:gd name="T1" fmla="*/ 1 h 57"/>
                <a:gd name="T2" fmla="*/ 2 w 61"/>
                <a:gd name="T3" fmla="*/ 0 h 57"/>
                <a:gd name="T4" fmla="*/ 2 w 61"/>
                <a:gd name="T5" fmla="*/ 0 h 57"/>
                <a:gd name="T6" fmla="*/ 0 w 61"/>
                <a:gd name="T7" fmla="*/ 1 h 57"/>
                <a:gd name="T8" fmla="*/ 1 w 61"/>
                <a:gd name="T9" fmla="*/ 1 h 57"/>
                <a:gd name="T10" fmla="*/ 1 w 61"/>
                <a:gd name="T11" fmla="*/ 1 h 57"/>
                <a:gd name="T12" fmla="*/ 1 w 61"/>
                <a:gd name="T13" fmla="*/ 1 h 57"/>
                <a:gd name="T14" fmla="*/ 1 w 61"/>
                <a:gd name="T15" fmla="*/ 1 h 57"/>
                <a:gd name="T16" fmla="*/ 1 w 61"/>
                <a:gd name="T17" fmla="*/ 3 h 57"/>
                <a:gd name="T18" fmla="*/ 1 w 61"/>
                <a:gd name="T19" fmla="*/ 6 h 57"/>
                <a:gd name="T20" fmla="*/ 1 w 61"/>
                <a:gd name="T21" fmla="*/ 7 h 57"/>
                <a:gd name="T22" fmla="*/ 1 w 61"/>
                <a:gd name="T23" fmla="*/ 7 h 57"/>
                <a:gd name="T24" fmla="*/ 1 w 61"/>
                <a:gd name="T25" fmla="*/ 7 h 57"/>
                <a:gd name="T26" fmla="*/ 1 w 61"/>
                <a:gd name="T27" fmla="*/ 7 h 57"/>
                <a:gd name="T28" fmla="*/ 4 w 61"/>
                <a:gd name="T29" fmla="*/ 7 h 57"/>
                <a:gd name="T30" fmla="*/ 4 w 61"/>
                <a:gd name="T31" fmla="*/ 7 h 57"/>
                <a:gd name="T32" fmla="*/ 3 w 61"/>
                <a:gd name="T33" fmla="*/ 7 h 57"/>
                <a:gd name="T34" fmla="*/ 2 w 61"/>
                <a:gd name="T35" fmla="*/ 7 h 57"/>
                <a:gd name="T36" fmla="*/ 2 w 61"/>
                <a:gd name="T37" fmla="*/ 6 h 57"/>
                <a:gd name="T38" fmla="*/ 2 w 61"/>
                <a:gd name="T39" fmla="*/ 2 h 57"/>
                <a:gd name="T40" fmla="*/ 4 w 61"/>
                <a:gd name="T41" fmla="*/ 1 h 57"/>
                <a:gd name="T42" fmla="*/ 5 w 61"/>
                <a:gd name="T43" fmla="*/ 1 h 57"/>
                <a:gd name="T44" fmla="*/ 5 w 61"/>
                <a:gd name="T45" fmla="*/ 3 h 57"/>
                <a:gd name="T46" fmla="*/ 5 w 61"/>
                <a:gd name="T47" fmla="*/ 6 h 57"/>
                <a:gd name="T48" fmla="*/ 5 w 61"/>
                <a:gd name="T49" fmla="*/ 7 h 57"/>
                <a:gd name="T50" fmla="*/ 5 w 61"/>
                <a:gd name="T51" fmla="*/ 7 h 57"/>
                <a:gd name="T52" fmla="*/ 4 w 61"/>
                <a:gd name="T53" fmla="*/ 7 h 57"/>
                <a:gd name="T54" fmla="*/ 4 w 61"/>
                <a:gd name="T55" fmla="*/ 7 h 57"/>
                <a:gd name="T56" fmla="*/ 4 w 61"/>
                <a:gd name="T57" fmla="*/ 7 h 57"/>
                <a:gd name="T58" fmla="*/ 7 w 61"/>
                <a:gd name="T59" fmla="*/ 7 h 57"/>
                <a:gd name="T60" fmla="*/ 7 w 61"/>
                <a:gd name="T61" fmla="*/ 7 h 57"/>
                <a:gd name="T62" fmla="*/ 6 w 61"/>
                <a:gd name="T63" fmla="*/ 7 h 57"/>
                <a:gd name="T64" fmla="*/ 6 w 61"/>
                <a:gd name="T65" fmla="*/ 7 h 57"/>
                <a:gd name="T66" fmla="*/ 6 w 61"/>
                <a:gd name="T67" fmla="*/ 6 h 57"/>
                <a:gd name="T68" fmla="*/ 6 w 61"/>
                <a:gd name="T69" fmla="*/ 3 h 57"/>
                <a:gd name="T70" fmla="*/ 6 w 61"/>
                <a:gd name="T71" fmla="*/ 1 h 57"/>
                <a:gd name="T72" fmla="*/ 5 w 61"/>
                <a:gd name="T73" fmla="*/ 1 h 57"/>
                <a:gd name="T74" fmla="*/ 5 w 61"/>
                <a:gd name="T75" fmla="*/ 0 h 57"/>
                <a:gd name="T76" fmla="*/ 2 w 61"/>
                <a:gd name="T77" fmla="*/ 1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9" y="9"/>
                    <a:pt x="9" y="10"/>
                    <a:pt x="9" y="11"/>
                  </a:cubicBezTo>
                  <a:cubicBezTo>
                    <a:pt x="10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1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5" y="10"/>
                    <a:pt x="29" y="7"/>
                    <a:pt x="34" y="7"/>
                  </a:cubicBezTo>
                  <a:cubicBezTo>
                    <a:pt x="37" y="7"/>
                    <a:pt x="40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3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8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2" y="9"/>
                  </a:cubicBezTo>
                  <a:cubicBezTo>
                    <a:pt x="50" y="6"/>
                    <a:pt x="49" y="3"/>
                    <a:pt x="46" y="2"/>
                  </a:cubicBezTo>
                  <a:cubicBezTo>
                    <a:pt x="44" y="0"/>
                    <a:pt x="42" y="0"/>
                    <a:pt x="38" y="0"/>
                  </a:cubicBezTo>
                  <a:cubicBezTo>
                    <a:pt x="33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" name="Freeform 21"/>
            <p:cNvSpPr>
              <a:spLocks/>
            </p:cNvSpPr>
            <p:nvPr userDrawn="1"/>
          </p:nvSpPr>
          <p:spPr bwMode="auto">
            <a:xfrm>
              <a:off x="5997" y="4106"/>
              <a:ext cx="36" cy="34"/>
            </a:xfrm>
            <a:custGeom>
              <a:avLst/>
              <a:gdLst>
                <a:gd name="T0" fmla="*/ 2 w 61"/>
                <a:gd name="T1" fmla="*/ 1 h 57"/>
                <a:gd name="T2" fmla="*/ 2 w 61"/>
                <a:gd name="T3" fmla="*/ 0 h 57"/>
                <a:gd name="T4" fmla="*/ 2 w 61"/>
                <a:gd name="T5" fmla="*/ 0 h 57"/>
                <a:gd name="T6" fmla="*/ 0 w 61"/>
                <a:gd name="T7" fmla="*/ 1 h 57"/>
                <a:gd name="T8" fmla="*/ 1 w 61"/>
                <a:gd name="T9" fmla="*/ 1 h 57"/>
                <a:gd name="T10" fmla="*/ 1 w 61"/>
                <a:gd name="T11" fmla="*/ 1 h 57"/>
                <a:gd name="T12" fmla="*/ 1 w 61"/>
                <a:gd name="T13" fmla="*/ 1 h 57"/>
                <a:gd name="T14" fmla="*/ 1 w 61"/>
                <a:gd name="T15" fmla="*/ 1 h 57"/>
                <a:gd name="T16" fmla="*/ 1 w 61"/>
                <a:gd name="T17" fmla="*/ 3 h 57"/>
                <a:gd name="T18" fmla="*/ 1 w 61"/>
                <a:gd name="T19" fmla="*/ 6 h 57"/>
                <a:gd name="T20" fmla="*/ 1 w 61"/>
                <a:gd name="T21" fmla="*/ 7 h 57"/>
                <a:gd name="T22" fmla="*/ 1 w 61"/>
                <a:gd name="T23" fmla="*/ 7 h 57"/>
                <a:gd name="T24" fmla="*/ 1 w 61"/>
                <a:gd name="T25" fmla="*/ 7 h 57"/>
                <a:gd name="T26" fmla="*/ 1 w 61"/>
                <a:gd name="T27" fmla="*/ 7 h 57"/>
                <a:gd name="T28" fmla="*/ 4 w 61"/>
                <a:gd name="T29" fmla="*/ 7 h 57"/>
                <a:gd name="T30" fmla="*/ 4 w 61"/>
                <a:gd name="T31" fmla="*/ 7 h 57"/>
                <a:gd name="T32" fmla="*/ 3 w 61"/>
                <a:gd name="T33" fmla="*/ 7 h 57"/>
                <a:gd name="T34" fmla="*/ 2 w 61"/>
                <a:gd name="T35" fmla="*/ 7 h 57"/>
                <a:gd name="T36" fmla="*/ 2 w 61"/>
                <a:gd name="T37" fmla="*/ 6 h 57"/>
                <a:gd name="T38" fmla="*/ 2 w 61"/>
                <a:gd name="T39" fmla="*/ 2 h 57"/>
                <a:gd name="T40" fmla="*/ 4 w 61"/>
                <a:gd name="T41" fmla="*/ 1 h 57"/>
                <a:gd name="T42" fmla="*/ 5 w 61"/>
                <a:gd name="T43" fmla="*/ 1 h 57"/>
                <a:gd name="T44" fmla="*/ 5 w 61"/>
                <a:gd name="T45" fmla="*/ 3 h 57"/>
                <a:gd name="T46" fmla="*/ 5 w 61"/>
                <a:gd name="T47" fmla="*/ 6 h 57"/>
                <a:gd name="T48" fmla="*/ 5 w 61"/>
                <a:gd name="T49" fmla="*/ 7 h 57"/>
                <a:gd name="T50" fmla="*/ 5 w 61"/>
                <a:gd name="T51" fmla="*/ 7 h 57"/>
                <a:gd name="T52" fmla="*/ 4 w 61"/>
                <a:gd name="T53" fmla="*/ 7 h 57"/>
                <a:gd name="T54" fmla="*/ 4 w 61"/>
                <a:gd name="T55" fmla="*/ 7 h 57"/>
                <a:gd name="T56" fmla="*/ 4 w 61"/>
                <a:gd name="T57" fmla="*/ 7 h 57"/>
                <a:gd name="T58" fmla="*/ 7 w 61"/>
                <a:gd name="T59" fmla="*/ 7 h 57"/>
                <a:gd name="T60" fmla="*/ 7 w 61"/>
                <a:gd name="T61" fmla="*/ 7 h 57"/>
                <a:gd name="T62" fmla="*/ 6 w 61"/>
                <a:gd name="T63" fmla="*/ 7 h 57"/>
                <a:gd name="T64" fmla="*/ 6 w 61"/>
                <a:gd name="T65" fmla="*/ 7 h 57"/>
                <a:gd name="T66" fmla="*/ 6 w 61"/>
                <a:gd name="T67" fmla="*/ 6 h 57"/>
                <a:gd name="T68" fmla="*/ 6 w 61"/>
                <a:gd name="T69" fmla="*/ 3 h 57"/>
                <a:gd name="T70" fmla="*/ 6 w 61"/>
                <a:gd name="T71" fmla="*/ 1 h 57"/>
                <a:gd name="T72" fmla="*/ 5 w 61"/>
                <a:gd name="T73" fmla="*/ 1 h 57"/>
                <a:gd name="T74" fmla="*/ 5 w 61"/>
                <a:gd name="T75" fmla="*/ 0 h 57"/>
                <a:gd name="T76" fmla="*/ 2 w 61"/>
                <a:gd name="T77" fmla="*/ 1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8" y="9"/>
                    <a:pt x="9" y="10"/>
                    <a:pt x="9" y="11"/>
                  </a:cubicBezTo>
                  <a:cubicBezTo>
                    <a:pt x="9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0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4" y="10"/>
                    <a:pt x="29" y="7"/>
                    <a:pt x="34" y="7"/>
                  </a:cubicBezTo>
                  <a:cubicBezTo>
                    <a:pt x="37" y="7"/>
                    <a:pt x="39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2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7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1" y="9"/>
                  </a:cubicBezTo>
                  <a:cubicBezTo>
                    <a:pt x="50" y="6"/>
                    <a:pt x="48" y="3"/>
                    <a:pt x="46" y="2"/>
                  </a:cubicBezTo>
                  <a:cubicBezTo>
                    <a:pt x="44" y="0"/>
                    <a:pt x="41" y="0"/>
                    <a:pt x="38" y="0"/>
                  </a:cubicBezTo>
                  <a:cubicBezTo>
                    <a:pt x="32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" name="Freeform 22"/>
            <p:cNvSpPr>
              <a:spLocks/>
            </p:cNvSpPr>
            <p:nvPr userDrawn="1"/>
          </p:nvSpPr>
          <p:spPr bwMode="auto">
            <a:xfrm>
              <a:off x="5827" y="4167"/>
              <a:ext cx="25" cy="34"/>
            </a:xfrm>
            <a:custGeom>
              <a:avLst/>
              <a:gdLst>
                <a:gd name="T0" fmla="*/ 2 w 42"/>
                <a:gd name="T1" fmla="*/ 0 h 58"/>
                <a:gd name="T2" fmla="*/ 2 w 42"/>
                <a:gd name="T3" fmla="*/ 0 h 58"/>
                <a:gd name="T4" fmla="*/ 0 w 42"/>
                <a:gd name="T5" fmla="*/ 1 h 58"/>
                <a:gd name="T6" fmla="*/ 1 w 42"/>
                <a:gd name="T7" fmla="*/ 1 h 58"/>
                <a:gd name="T8" fmla="*/ 1 w 42"/>
                <a:gd name="T9" fmla="*/ 1 h 58"/>
                <a:gd name="T10" fmla="*/ 1 w 42"/>
                <a:gd name="T11" fmla="*/ 1 h 58"/>
                <a:gd name="T12" fmla="*/ 1 w 42"/>
                <a:gd name="T13" fmla="*/ 1 h 58"/>
                <a:gd name="T14" fmla="*/ 1 w 42"/>
                <a:gd name="T15" fmla="*/ 3 h 58"/>
                <a:gd name="T16" fmla="*/ 1 w 42"/>
                <a:gd name="T17" fmla="*/ 5 h 58"/>
                <a:gd name="T18" fmla="*/ 1 w 42"/>
                <a:gd name="T19" fmla="*/ 6 h 58"/>
                <a:gd name="T20" fmla="*/ 1 w 42"/>
                <a:gd name="T21" fmla="*/ 6 h 58"/>
                <a:gd name="T22" fmla="*/ 1 w 42"/>
                <a:gd name="T23" fmla="*/ 6 h 58"/>
                <a:gd name="T24" fmla="*/ 1 w 42"/>
                <a:gd name="T25" fmla="*/ 7 h 58"/>
                <a:gd name="T26" fmla="*/ 4 w 42"/>
                <a:gd name="T27" fmla="*/ 7 h 58"/>
                <a:gd name="T28" fmla="*/ 4 w 42"/>
                <a:gd name="T29" fmla="*/ 6 h 58"/>
                <a:gd name="T30" fmla="*/ 3 w 42"/>
                <a:gd name="T31" fmla="*/ 6 h 58"/>
                <a:gd name="T32" fmla="*/ 3 w 42"/>
                <a:gd name="T33" fmla="*/ 6 h 58"/>
                <a:gd name="T34" fmla="*/ 2 w 42"/>
                <a:gd name="T35" fmla="*/ 5 h 58"/>
                <a:gd name="T36" fmla="*/ 2 w 42"/>
                <a:gd name="T37" fmla="*/ 2 h 58"/>
                <a:gd name="T38" fmla="*/ 3 w 42"/>
                <a:gd name="T39" fmla="*/ 1 h 58"/>
                <a:gd name="T40" fmla="*/ 4 w 42"/>
                <a:gd name="T41" fmla="*/ 1 h 58"/>
                <a:gd name="T42" fmla="*/ 4 w 42"/>
                <a:gd name="T43" fmla="*/ 1 h 58"/>
                <a:gd name="T44" fmla="*/ 5 w 42"/>
                <a:gd name="T45" fmla="*/ 2 h 58"/>
                <a:gd name="T46" fmla="*/ 5 w 42"/>
                <a:gd name="T47" fmla="*/ 1 h 58"/>
                <a:gd name="T48" fmla="*/ 5 w 42"/>
                <a:gd name="T49" fmla="*/ 1 h 58"/>
                <a:gd name="T50" fmla="*/ 5 w 42"/>
                <a:gd name="T51" fmla="*/ 1 h 58"/>
                <a:gd name="T52" fmla="*/ 4 w 42"/>
                <a:gd name="T53" fmla="*/ 0 h 58"/>
                <a:gd name="T54" fmla="*/ 2 w 42"/>
                <a:gd name="T55" fmla="*/ 2 h 58"/>
                <a:gd name="T56" fmla="*/ 2 w 42"/>
                <a:gd name="T57" fmla="*/ 0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2" h="58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3"/>
                    <a:pt x="10" y="17"/>
                    <a:pt x="10" y="23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8"/>
                    <a:pt x="9" y="50"/>
                    <a:pt x="9" y="51"/>
                  </a:cubicBezTo>
                  <a:cubicBezTo>
                    <a:pt x="9" y="52"/>
                    <a:pt x="8" y="53"/>
                    <a:pt x="7" y="54"/>
                  </a:cubicBezTo>
                  <a:cubicBezTo>
                    <a:pt x="6" y="55"/>
                    <a:pt x="4" y="55"/>
                    <a:pt x="1" y="55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7" y="55"/>
                    <a:pt x="25" y="55"/>
                    <a:pt x="24" y="54"/>
                  </a:cubicBezTo>
                  <a:cubicBezTo>
                    <a:pt x="22" y="54"/>
                    <a:pt x="21" y="53"/>
                    <a:pt x="21" y="52"/>
                  </a:cubicBezTo>
                  <a:cubicBezTo>
                    <a:pt x="20" y="50"/>
                    <a:pt x="20" y="48"/>
                    <a:pt x="20" y="45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2" y="14"/>
                    <a:pt x="23" y="11"/>
                    <a:pt x="25" y="10"/>
                  </a:cubicBezTo>
                  <a:cubicBezTo>
                    <a:pt x="26" y="9"/>
                    <a:pt x="27" y="8"/>
                    <a:pt x="28" y="8"/>
                  </a:cubicBezTo>
                  <a:cubicBezTo>
                    <a:pt x="29" y="8"/>
                    <a:pt x="30" y="9"/>
                    <a:pt x="32" y="11"/>
                  </a:cubicBezTo>
                  <a:cubicBezTo>
                    <a:pt x="33" y="12"/>
                    <a:pt x="35" y="13"/>
                    <a:pt x="36" y="13"/>
                  </a:cubicBezTo>
                  <a:cubicBezTo>
                    <a:pt x="38" y="13"/>
                    <a:pt x="39" y="12"/>
                    <a:pt x="40" y="11"/>
                  </a:cubicBezTo>
                  <a:cubicBezTo>
                    <a:pt x="41" y="10"/>
                    <a:pt x="42" y="9"/>
                    <a:pt x="42" y="7"/>
                  </a:cubicBezTo>
                  <a:cubicBezTo>
                    <a:pt x="42" y="5"/>
                    <a:pt x="41" y="4"/>
                    <a:pt x="40" y="2"/>
                  </a:cubicBezTo>
                  <a:cubicBezTo>
                    <a:pt x="38" y="1"/>
                    <a:pt x="36" y="0"/>
                    <a:pt x="34" y="0"/>
                  </a:cubicBezTo>
                  <a:cubicBezTo>
                    <a:pt x="29" y="0"/>
                    <a:pt x="24" y="4"/>
                    <a:pt x="20" y="13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1" name="Freeform 23"/>
            <p:cNvSpPr>
              <a:spLocks/>
            </p:cNvSpPr>
            <p:nvPr userDrawn="1"/>
          </p:nvSpPr>
          <p:spPr bwMode="auto">
            <a:xfrm>
              <a:off x="5871" y="4106"/>
              <a:ext cx="23" cy="35"/>
            </a:xfrm>
            <a:custGeom>
              <a:avLst/>
              <a:gdLst>
                <a:gd name="T0" fmla="*/ 5 w 38"/>
                <a:gd name="T1" fmla="*/ 0 h 59"/>
                <a:gd name="T2" fmla="*/ 4 w 38"/>
                <a:gd name="T3" fmla="*/ 0 h 59"/>
                <a:gd name="T4" fmla="*/ 4 w 38"/>
                <a:gd name="T5" fmla="*/ 1 h 59"/>
                <a:gd name="T6" fmla="*/ 4 w 38"/>
                <a:gd name="T7" fmla="*/ 1 h 59"/>
                <a:gd name="T8" fmla="*/ 3 w 38"/>
                <a:gd name="T9" fmla="*/ 1 h 59"/>
                <a:gd name="T10" fmla="*/ 2 w 38"/>
                <a:gd name="T11" fmla="*/ 0 h 59"/>
                <a:gd name="T12" fmla="*/ 1 w 38"/>
                <a:gd name="T13" fmla="*/ 1 h 59"/>
                <a:gd name="T14" fmla="*/ 0 w 38"/>
                <a:gd name="T15" fmla="*/ 2 h 59"/>
                <a:gd name="T16" fmla="*/ 1 w 38"/>
                <a:gd name="T17" fmla="*/ 3 h 59"/>
                <a:gd name="T18" fmla="*/ 2 w 38"/>
                <a:gd name="T19" fmla="*/ 4 h 59"/>
                <a:gd name="T20" fmla="*/ 4 w 38"/>
                <a:gd name="T21" fmla="*/ 5 h 59"/>
                <a:gd name="T22" fmla="*/ 4 w 38"/>
                <a:gd name="T23" fmla="*/ 6 h 59"/>
                <a:gd name="T24" fmla="*/ 4 w 38"/>
                <a:gd name="T25" fmla="*/ 7 h 59"/>
                <a:gd name="T26" fmla="*/ 2 w 38"/>
                <a:gd name="T27" fmla="*/ 7 h 59"/>
                <a:gd name="T28" fmla="*/ 1 w 38"/>
                <a:gd name="T29" fmla="*/ 7 h 59"/>
                <a:gd name="T30" fmla="*/ 1 w 38"/>
                <a:gd name="T31" fmla="*/ 5 h 59"/>
                <a:gd name="T32" fmla="*/ 0 w 38"/>
                <a:gd name="T33" fmla="*/ 5 h 59"/>
                <a:gd name="T34" fmla="*/ 0 w 38"/>
                <a:gd name="T35" fmla="*/ 7 h 59"/>
                <a:gd name="T36" fmla="*/ 1 w 38"/>
                <a:gd name="T37" fmla="*/ 7 h 59"/>
                <a:gd name="T38" fmla="*/ 1 w 38"/>
                <a:gd name="T39" fmla="*/ 7 h 59"/>
                <a:gd name="T40" fmla="*/ 1 w 38"/>
                <a:gd name="T41" fmla="*/ 7 h 59"/>
                <a:gd name="T42" fmla="*/ 2 w 38"/>
                <a:gd name="T43" fmla="*/ 7 h 59"/>
                <a:gd name="T44" fmla="*/ 4 w 38"/>
                <a:gd name="T45" fmla="*/ 7 h 59"/>
                <a:gd name="T46" fmla="*/ 5 w 38"/>
                <a:gd name="T47" fmla="*/ 5 h 59"/>
                <a:gd name="T48" fmla="*/ 4 w 38"/>
                <a:gd name="T49" fmla="*/ 3 h 59"/>
                <a:gd name="T50" fmla="*/ 2 w 38"/>
                <a:gd name="T51" fmla="*/ 3 h 59"/>
                <a:gd name="T52" fmla="*/ 1 w 38"/>
                <a:gd name="T53" fmla="*/ 2 h 59"/>
                <a:gd name="T54" fmla="*/ 1 w 38"/>
                <a:gd name="T55" fmla="*/ 1 h 59"/>
                <a:gd name="T56" fmla="*/ 1 w 38"/>
                <a:gd name="T57" fmla="*/ 1 h 59"/>
                <a:gd name="T58" fmla="*/ 2 w 38"/>
                <a:gd name="T59" fmla="*/ 1 h 59"/>
                <a:gd name="T60" fmla="*/ 4 w 38"/>
                <a:gd name="T61" fmla="*/ 1 h 59"/>
                <a:gd name="T62" fmla="*/ 4 w 38"/>
                <a:gd name="T63" fmla="*/ 2 h 59"/>
                <a:gd name="T64" fmla="*/ 5 w 38"/>
                <a:gd name="T65" fmla="*/ 2 h 59"/>
                <a:gd name="T66" fmla="*/ 5 w 38"/>
                <a:gd name="T67" fmla="*/ 0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" h="59">
                  <a:moveTo>
                    <a:pt x="34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1" y="1"/>
                    <a:pt x="31" y="1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28" y="2"/>
                    <a:pt x="27" y="2"/>
                    <a:pt x="25" y="1"/>
                  </a:cubicBezTo>
                  <a:cubicBezTo>
                    <a:pt x="22" y="0"/>
                    <a:pt x="19" y="0"/>
                    <a:pt x="17" y="0"/>
                  </a:cubicBezTo>
                  <a:cubicBezTo>
                    <a:pt x="12" y="0"/>
                    <a:pt x="8" y="1"/>
                    <a:pt x="5" y="4"/>
                  </a:cubicBezTo>
                  <a:cubicBezTo>
                    <a:pt x="2" y="7"/>
                    <a:pt x="0" y="11"/>
                    <a:pt x="0" y="16"/>
                  </a:cubicBezTo>
                  <a:cubicBezTo>
                    <a:pt x="0" y="19"/>
                    <a:pt x="1" y="22"/>
                    <a:pt x="3" y="25"/>
                  </a:cubicBezTo>
                  <a:cubicBezTo>
                    <a:pt x="5" y="27"/>
                    <a:pt x="8" y="30"/>
                    <a:pt x="14" y="32"/>
                  </a:cubicBezTo>
                  <a:cubicBezTo>
                    <a:pt x="20" y="35"/>
                    <a:pt x="24" y="38"/>
                    <a:pt x="26" y="40"/>
                  </a:cubicBezTo>
                  <a:cubicBezTo>
                    <a:pt x="28" y="42"/>
                    <a:pt x="29" y="44"/>
                    <a:pt x="29" y="47"/>
                  </a:cubicBezTo>
                  <a:cubicBezTo>
                    <a:pt x="29" y="49"/>
                    <a:pt x="28" y="51"/>
                    <a:pt x="26" y="53"/>
                  </a:cubicBezTo>
                  <a:cubicBezTo>
                    <a:pt x="25" y="54"/>
                    <a:pt x="22" y="55"/>
                    <a:pt x="20" y="55"/>
                  </a:cubicBezTo>
                  <a:cubicBezTo>
                    <a:pt x="16" y="55"/>
                    <a:pt x="12" y="54"/>
                    <a:pt x="9" y="51"/>
                  </a:cubicBezTo>
                  <a:cubicBezTo>
                    <a:pt x="6" y="48"/>
                    <a:pt x="3" y="44"/>
                    <a:pt x="2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3" y="57"/>
                    <a:pt x="4" y="56"/>
                    <a:pt x="5" y="56"/>
                  </a:cubicBezTo>
                  <a:cubicBezTo>
                    <a:pt x="5" y="56"/>
                    <a:pt x="6" y="57"/>
                    <a:pt x="8" y="57"/>
                  </a:cubicBezTo>
                  <a:cubicBezTo>
                    <a:pt x="12" y="58"/>
                    <a:pt x="16" y="59"/>
                    <a:pt x="20" y="59"/>
                  </a:cubicBezTo>
                  <a:cubicBezTo>
                    <a:pt x="24" y="59"/>
                    <a:pt x="29" y="57"/>
                    <a:pt x="32" y="54"/>
                  </a:cubicBezTo>
                  <a:cubicBezTo>
                    <a:pt x="36" y="51"/>
                    <a:pt x="38" y="47"/>
                    <a:pt x="38" y="42"/>
                  </a:cubicBezTo>
                  <a:cubicBezTo>
                    <a:pt x="38" y="35"/>
                    <a:pt x="34" y="30"/>
                    <a:pt x="26" y="26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3" y="20"/>
                    <a:pt x="10" y="18"/>
                    <a:pt x="9" y="16"/>
                  </a:cubicBezTo>
                  <a:cubicBezTo>
                    <a:pt x="8" y="15"/>
                    <a:pt x="7" y="13"/>
                    <a:pt x="7" y="10"/>
                  </a:cubicBezTo>
                  <a:cubicBezTo>
                    <a:pt x="7" y="9"/>
                    <a:pt x="8" y="7"/>
                    <a:pt x="10" y="6"/>
                  </a:cubicBezTo>
                  <a:cubicBezTo>
                    <a:pt x="12" y="4"/>
                    <a:pt x="14" y="3"/>
                    <a:pt x="17" y="3"/>
                  </a:cubicBezTo>
                  <a:cubicBezTo>
                    <a:pt x="20" y="3"/>
                    <a:pt x="24" y="4"/>
                    <a:pt x="26" y="6"/>
                  </a:cubicBezTo>
                  <a:cubicBezTo>
                    <a:pt x="28" y="9"/>
                    <a:pt x="30" y="13"/>
                    <a:pt x="32" y="19"/>
                  </a:cubicBezTo>
                  <a:cubicBezTo>
                    <a:pt x="34" y="19"/>
                    <a:pt x="34" y="19"/>
                    <a:pt x="34" y="19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" name="Freeform 24"/>
            <p:cNvSpPr>
              <a:spLocks/>
            </p:cNvSpPr>
            <p:nvPr userDrawn="1"/>
          </p:nvSpPr>
          <p:spPr bwMode="auto">
            <a:xfrm>
              <a:off x="5953" y="4096"/>
              <a:ext cx="21" cy="45"/>
            </a:xfrm>
            <a:custGeom>
              <a:avLst/>
              <a:gdLst>
                <a:gd name="T0" fmla="*/ 2 w 34"/>
                <a:gd name="T1" fmla="*/ 0 h 75"/>
                <a:gd name="T2" fmla="*/ 2 w 34"/>
                <a:gd name="T3" fmla="*/ 0 h 75"/>
                <a:gd name="T4" fmla="*/ 2 w 34"/>
                <a:gd name="T5" fmla="*/ 1 h 75"/>
                <a:gd name="T6" fmla="*/ 1 w 34"/>
                <a:gd name="T7" fmla="*/ 2 h 75"/>
                <a:gd name="T8" fmla="*/ 0 w 34"/>
                <a:gd name="T9" fmla="*/ 3 h 75"/>
                <a:gd name="T10" fmla="*/ 0 w 34"/>
                <a:gd name="T11" fmla="*/ 3 h 75"/>
                <a:gd name="T12" fmla="*/ 1 w 34"/>
                <a:gd name="T13" fmla="*/ 3 h 75"/>
                <a:gd name="T14" fmla="*/ 1 w 34"/>
                <a:gd name="T15" fmla="*/ 8 h 75"/>
                <a:gd name="T16" fmla="*/ 1 w 34"/>
                <a:gd name="T17" fmla="*/ 9 h 75"/>
                <a:gd name="T18" fmla="*/ 2 w 34"/>
                <a:gd name="T19" fmla="*/ 10 h 75"/>
                <a:gd name="T20" fmla="*/ 2 w 34"/>
                <a:gd name="T21" fmla="*/ 10 h 75"/>
                <a:gd name="T22" fmla="*/ 4 w 34"/>
                <a:gd name="T23" fmla="*/ 10 h 75"/>
                <a:gd name="T24" fmla="*/ 5 w 34"/>
                <a:gd name="T25" fmla="*/ 8 h 75"/>
                <a:gd name="T26" fmla="*/ 4 w 34"/>
                <a:gd name="T27" fmla="*/ 8 h 75"/>
                <a:gd name="T28" fmla="*/ 4 w 34"/>
                <a:gd name="T29" fmla="*/ 8 h 75"/>
                <a:gd name="T30" fmla="*/ 4 w 34"/>
                <a:gd name="T31" fmla="*/ 9 h 75"/>
                <a:gd name="T32" fmla="*/ 3 w 34"/>
                <a:gd name="T33" fmla="*/ 8 h 75"/>
                <a:gd name="T34" fmla="*/ 2 w 34"/>
                <a:gd name="T35" fmla="*/ 8 h 75"/>
                <a:gd name="T36" fmla="*/ 2 w 34"/>
                <a:gd name="T37" fmla="*/ 3 h 75"/>
                <a:gd name="T38" fmla="*/ 4 w 34"/>
                <a:gd name="T39" fmla="*/ 3 h 75"/>
                <a:gd name="T40" fmla="*/ 4 w 34"/>
                <a:gd name="T41" fmla="*/ 2 h 75"/>
                <a:gd name="T42" fmla="*/ 2 w 34"/>
                <a:gd name="T43" fmla="*/ 2 h 75"/>
                <a:gd name="T44" fmla="*/ 2 w 34"/>
                <a:gd name="T45" fmla="*/ 0 h 7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75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6" y="4"/>
                    <a:pt x="14" y="7"/>
                    <a:pt x="13" y="8"/>
                  </a:cubicBezTo>
                  <a:cubicBezTo>
                    <a:pt x="11" y="11"/>
                    <a:pt x="9" y="14"/>
                    <a:pt x="7" y="16"/>
                  </a:cubicBezTo>
                  <a:cubicBezTo>
                    <a:pt x="5" y="18"/>
                    <a:pt x="2" y="20"/>
                    <a:pt x="0" y="2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60"/>
                    <a:pt x="9" y="60"/>
                    <a:pt x="9" y="60"/>
                  </a:cubicBezTo>
                  <a:cubicBezTo>
                    <a:pt x="9" y="64"/>
                    <a:pt x="9" y="67"/>
                    <a:pt x="10" y="69"/>
                  </a:cubicBezTo>
                  <a:cubicBezTo>
                    <a:pt x="11" y="71"/>
                    <a:pt x="12" y="72"/>
                    <a:pt x="14" y="73"/>
                  </a:cubicBezTo>
                  <a:cubicBezTo>
                    <a:pt x="16" y="74"/>
                    <a:pt x="18" y="75"/>
                    <a:pt x="20" y="75"/>
                  </a:cubicBezTo>
                  <a:cubicBezTo>
                    <a:pt x="23" y="75"/>
                    <a:pt x="25" y="74"/>
                    <a:pt x="28" y="72"/>
                  </a:cubicBezTo>
                  <a:cubicBezTo>
                    <a:pt x="30" y="70"/>
                    <a:pt x="32" y="67"/>
                    <a:pt x="34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1" y="65"/>
                    <a:pt x="30" y="66"/>
                    <a:pt x="29" y="67"/>
                  </a:cubicBezTo>
                  <a:cubicBezTo>
                    <a:pt x="27" y="68"/>
                    <a:pt x="26" y="68"/>
                    <a:pt x="25" y="68"/>
                  </a:cubicBezTo>
                  <a:cubicBezTo>
                    <a:pt x="23" y="68"/>
                    <a:pt x="22" y="67"/>
                    <a:pt x="21" y="66"/>
                  </a:cubicBezTo>
                  <a:cubicBezTo>
                    <a:pt x="20" y="65"/>
                    <a:pt x="19" y="62"/>
                    <a:pt x="19" y="59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19" y="18"/>
                    <a:pt x="19" y="18"/>
                    <a:pt x="19" y="18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3" name="Freeform 25"/>
            <p:cNvSpPr>
              <a:spLocks noEditPoints="1"/>
            </p:cNvSpPr>
            <p:nvPr userDrawn="1"/>
          </p:nvSpPr>
          <p:spPr bwMode="auto">
            <a:xfrm>
              <a:off x="5796" y="4106"/>
              <a:ext cx="32" cy="35"/>
            </a:xfrm>
            <a:custGeom>
              <a:avLst/>
              <a:gdLst>
                <a:gd name="T0" fmla="*/ 6 w 54"/>
                <a:gd name="T1" fmla="*/ 1 h 59"/>
                <a:gd name="T2" fmla="*/ 3 w 54"/>
                <a:gd name="T3" fmla="*/ 0 h 59"/>
                <a:gd name="T4" fmla="*/ 2 w 54"/>
                <a:gd name="T5" fmla="*/ 1 h 59"/>
                <a:gd name="T6" fmla="*/ 1 w 54"/>
                <a:gd name="T7" fmla="*/ 2 h 59"/>
                <a:gd name="T8" fmla="*/ 0 w 54"/>
                <a:gd name="T9" fmla="*/ 4 h 59"/>
                <a:gd name="T10" fmla="*/ 1 w 54"/>
                <a:gd name="T11" fmla="*/ 6 h 59"/>
                <a:gd name="T12" fmla="*/ 3 w 54"/>
                <a:gd name="T13" fmla="*/ 7 h 59"/>
                <a:gd name="T14" fmla="*/ 5 w 54"/>
                <a:gd name="T15" fmla="*/ 7 h 59"/>
                <a:gd name="T16" fmla="*/ 7 w 54"/>
                <a:gd name="T17" fmla="*/ 5 h 59"/>
                <a:gd name="T18" fmla="*/ 7 w 54"/>
                <a:gd name="T19" fmla="*/ 4 h 59"/>
                <a:gd name="T20" fmla="*/ 6 w 54"/>
                <a:gd name="T21" fmla="*/ 1 h 59"/>
                <a:gd name="T22" fmla="*/ 5 w 54"/>
                <a:gd name="T23" fmla="*/ 7 h 59"/>
                <a:gd name="T24" fmla="*/ 4 w 54"/>
                <a:gd name="T25" fmla="*/ 7 h 59"/>
                <a:gd name="T26" fmla="*/ 2 w 54"/>
                <a:gd name="T27" fmla="*/ 5 h 59"/>
                <a:gd name="T28" fmla="*/ 1 w 54"/>
                <a:gd name="T29" fmla="*/ 3 h 59"/>
                <a:gd name="T30" fmla="*/ 2 w 54"/>
                <a:gd name="T31" fmla="*/ 1 h 59"/>
                <a:gd name="T32" fmla="*/ 2 w 54"/>
                <a:gd name="T33" fmla="*/ 1 h 59"/>
                <a:gd name="T34" fmla="*/ 3 w 54"/>
                <a:gd name="T35" fmla="*/ 1 h 59"/>
                <a:gd name="T36" fmla="*/ 5 w 54"/>
                <a:gd name="T37" fmla="*/ 1 h 59"/>
                <a:gd name="T38" fmla="*/ 5 w 54"/>
                <a:gd name="T39" fmla="*/ 4 h 59"/>
                <a:gd name="T40" fmla="*/ 5 w 54"/>
                <a:gd name="T41" fmla="*/ 7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4" h="59">
                  <a:moveTo>
                    <a:pt x="48" y="9"/>
                  </a:moveTo>
                  <a:cubicBezTo>
                    <a:pt x="43" y="3"/>
                    <a:pt x="36" y="0"/>
                    <a:pt x="27" y="0"/>
                  </a:cubicBezTo>
                  <a:cubicBezTo>
                    <a:pt x="23" y="0"/>
                    <a:pt x="18" y="1"/>
                    <a:pt x="14" y="3"/>
                  </a:cubicBezTo>
                  <a:cubicBezTo>
                    <a:pt x="10" y="6"/>
                    <a:pt x="7" y="9"/>
                    <a:pt x="4" y="14"/>
                  </a:cubicBezTo>
                  <a:cubicBezTo>
                    <a:pt x="2" y="20"/>
                    <a:pt x="0" y="25"/>
                    <a:pt x="0" y="30"/>
                  </a:cubicBezTo>
                  <a:cubicBezTo>
                    <a:pt x="0" y="37"/>
                    <a:pt x="3" y="43"/>
                    <a:pt x="7" y="49"/>
                  </a:cubicBezTo>
                  <a:cubicBezTo>
                    <a:pt x="12" y="55"/>
                    <a:pt x="18" y="59"/>
                    <a:pt x="27" y="59"/>
                  </a:cubicBezTo>
                  <a:cubicBezTo>
                    <a:pt x="32" y="59"/>
                    <a:pt x="37" y="57"/>
                    <a:pt x="41" y="55"/>
                  </a:cubicBezTo>
                  <a:cubicBezTo>
                    <a:pt x="45" y="52"/>
                    <a:pt x="48" y="48"/>
                    <a:pt x="51" y="43"/>
                  </a:cubicBezTo>
                  <a:cubicBezTo>
                    <a:pt x="53" y="38"/>
                    <a:pt x="54" y="33"/>
                    <a:pt x="54" y="28"/>
                  </a:cubicBezTo>
                  <a:cubicBezTo>
                    <a:pt x="54" y="21"/>
                    <a:pt x="52" y="15"/>
                    <a:pt x="48" y="9"/>
                  </a:cubicBezTo>
                  <a:moveTo>
                    <a:pt x="39" y="50"/>
                  </a:moveTo>
                  <a:cubicBezTo>
                    <a:pt x="37" y="53"/>
                    <a:pt x="33" y="54"/>
                    <a:pt x="29" y="54"/>
                  </a:cubicBezTo>
                  <a:cubicBezTo>
                    <a:pt x="24" y="54"/>
                    <a:pt x="20" y="51"/>
                    <a:pt x="17" y="46"/>
                  </a:cubicBezTo>
                  <a:cubicBezTo>
                    <a:pt x="13" y="40"/>
                    <a:pt x="12" y="33"/>
                    <a:pt x="12" y="25"/>
                  </a:cubicBezTo>
                  <a:cubicBezTo>
                    <a:pt x="12" y="20"/>
                    <a:pt x="12" y="15"/>
                    <a:pt x="14" y="12"/>
                  </a:cubicBezTo>
                  <a:cubicBezTo>
                    <a:pt x="15" y="9"/>
                    <a:pt x="17" y="7"/>
                    <a:pt x="19" y="5"/>
                  </a:cubicBezTo>
                  <a:cubicBezTo>
                    <a:pt x="21" y="4"/>
                    <a:pt x="23" y="4"/>
                    <a:pt x="26" y="4"/>
                  </a:cubicBezTo>
                  <a:cubicBezTo>
                    <a:pt x="30" y="4"/>
                    <a:pt x="34" y="6"/>
                    <a:pt x="37" y="9"/>
                  </a:cubicBezTo>
                  <a:cubicBezTo>
                    <a:pt x="41" y="15"/>
                    <a:pt x="43" y="23"/>
                    <a:pt x="43" y="33"/>
                  </a:cubicBezTo>
                  <a:cubicBezTo>
                    <a:pt x="43" y="41"/>
                    <a:pt x="42" y="46"/>
                    <a:pt x="39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" name="Freeform 26"/>
            <p:cNvSpPr>
              <a:spLocks noEditPoints="1"/>
            </p:cNvSpPr>
            <p:nvPr userDrawn="1"/>
          </p:nvSpPr>
          <p:spPr bwMode="auto">
            <a:xfrm>
              <a:off x="5853" y="4167"/>
              <a:ext cx="32" cy="35"/>
            </a:xfrm>
            <a:custGeom>
              <a:avLst/>
              <a:gdLst>
                <a:gd name="T0" fmla="*/ 6 w 53"/>
                <a:gd name="T1" fmla="*/ 1 h 59"/>
                <a:gd name="T2" fmla="*/ 4 w 53"/>
                <a:gd name="T3" fmla="*/ 0 h 59"/>
                <a:gd name="T4" fmla="*/ 2 w 53"/>
                <a:gd name="T5" fmla="*/ 1 h 59"/>
                <a:gd name="T6" fmla="*/ 1 w 53"/>
                <a:gd name="T7" fmla="*/ 2 h 59"/>
                <a:gd name="T8" fmla="*/ 0 w 53"/>
                <a:gd name="T9" fmla="*/ 4 h 59"/>
                <a:gd name="T10" fmla="*/ 1 w 53"/>
                <a:gd name="T11" fmla="*/ 6 h 59"/>
                <a:gd name="T12" fmla="*/ 4 w 53"/>
                <a:gd name="T13" fmla="*/ 7 h 59"/>
                <a:gd name="T14" fmla="*/ 5 w 53"/>
                <a:gd name="T15" fmla="*/ 7 h 59"/>
                <a:gd name="T16" fmla="*/ 7 w 53"/>
                <a:gd name="T17" fmla="*/ 5 h 59"/>
                <a:gd name="T18" fmla="*/ 7 w 53"/>
                <a:gd name="T19" fmla="*/ 4 h 59"/>
                <a:gd name="T20" fmla="*/ 6 w 53"/>
                <a:gd name="T21" fmla="*/ 1 h 59"/>
                <a:gd name="T22" fmla="*/ 5 w 53"/>
                <a:gd name="T23" fmla="*/ 7 h 59"/>
                <a:gd name="T24" fmla="*/ 4 w 53"/>
                <a:gd name="T25" fmla="*/ 7 h 59"/>
                <a:gd name="T26" fmla="*/ 2 w 53"/>
                <a:gd name="T27" fmla="*/ 5 h 59"/>
                <a:gd name="T28" fmla="*/ 1 w 53"/>
                <a:gd name="T29" fmla="*/ 3 h 59"/>
                <a:gd name="T30" fmla="*/ 2 w 53"/>
                <a:gd name="T31" fmla="*/ 2 h 59"/>
                <a:gd name="T32" fmla="*/ 2 w 53"/>
                <a:gd name="T33" fmla="*/ 1 h 59"/>
                <a:gd name="T34" fmla="*/ 3 w 53"/>
                <a:gd name="T35" fmla="*/ 1 h 59"/>
                <a:gd name="T36" fmla="*/ 5 w 53"/>
                <a:gd name="T37" fmla="*/ 1 h 59"/>
                <a:gd name="T38" fmla="*/ 5 w 53"/>
                <a:gd name="T39" fmla="*/ 4 h 59"/>
                <a:gd name="T40" fmla="*/ 5 w 53"/>
                <a:gd name="T41" fmla="*/ 7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3" h="59">
                  <a:moveTo>
                    <a:pt x="47" y="10"/>
                  </a:moveTo>
                  <a:cubicBezTo>
                    <a:pt x="42" y="3"/>
                    <a:pt x="35" y="0"/>
                    <a:pt x="27" y="0"/>
                  </a:cubicBezTo>
                  <a:cubicBezTo>
                    <a:pt x="22" y="0"/>
                    <a:pt x="18" y="1"/>
                    <a:pt x="13" y="4"/>
                  </a:cubicBezTo>
                  <a:cubicBezTo>
                    <a:pt x="9" y="6"/>
                    <a:pt x="6" y="10"/>
                    <a:pt x="3" y="15"/>
                  </a:cubicBezTo>
                  <a:cubicBezTo>
                    <a:pt x="1" y="20"/>
                    <a:pt x="0" y="25"/>
                    <a:pt x="0" y="30"/>
                  </a:cubicBezTo>
                  <a:cubicBezTo>
                    <a:pt x="0" y="37"/>
                    <a:pt x="2" y="44"/>
                    <a:pt x="6" y="49"/>
                  </a:cubicBezTo>
                  <a:cubicBezTo>
                    <a:pt x="11" y="56"/>
                    <a:pt x="18" y="59"/>
                    <a:pt x="26" y="59"/>
                  </a:cubicBezTo>
                  <a:cubicBezTo>
                    <a:pt x="31" y="59"/>
                    <a:pt x="36" y="58"/>
                    <a:pt x="40" y="55"/>
                  </a:cubicBezTo>
                  <a:cubicBezTo>
                    <a:pt x="44" y="53"/>
                    <a:pt x="47" y="49"/>
                    <a:pt x="50" y="44"/>
                  </a:cubicBezTo>
                  <a:cubicBezTo>
                    <a:pt x="52" y="39"/>
                    <a:pt x="53" y="34"/>
                    <a:pt x="53" y="29"/>
                  </a:cubicBezTo>
                  <a:cubicBezTo>
                    <a:pt x="53" y="22"/>
                    <a:pt x="51" y="15"/>
                    <a:pt x="47" y="10"/>
                  </a:cubicBezTo>
                  <a:moveTo>
                    <a:pt x="38" y="50"/>
                  </a:moveTo>
                  <a:cubicBezTo>
                    <a:pt x="36" y="53"/>
                    <a:pt x="32" y="55"/>
                    <a:pt x="29" y="55"/>
                  </a:cubicBezTo>
                  <a:cubicBezTo>
                    <a:pt x="23" y="55"/>
                    <a:pt x="19" y="52"/>
                    <a:pt x="16" y="46"/>
                  </a:cubicBezTo>
                  <a:cubicBezTo>
                    <a:pt x="13" y="40"/>
                    <a:pt x="11" y="33"/>
                    <a:pt x="11" y="25"/>
                  </a:cubicBezTo>
                  <a:cubicBezTo>
                    <a:pt x="11" y="20"/>
                    <a:pt x="12" y="16"/>
                    <a:pt x="13" y="13"/>
                  </a:cubicBezTo>
                  <a:cubicBezTo>
                    <a:pt x="14" y="10"/>
                    <a:pt x="16" y="7"/>
                    <a:pt x="18" y="6"/>
                  </a:cubicBezTo>
                  <a:cubicBezTo>
                    <a:pt x="20" y="5"/>
                    <a:pt x="23" y="4"/>
                    <a:pt x="25" y="4"/>
                  </a:cubicBezTo>
                  <a:cubicBezTo>
                    <a:pt x="29" y="4"/>
                    <a:pt x="33" y="6"/>
                    <a:pt x="36" y="10"/>
                  </a:cubicBezTo>
                  <a:cubicBezTo>
                    <a:pt x="40" y="16"/>
                    <a:pt x="42" y="23"/>
                    <a:pt x="42" y="33"/>
                  </a:cubicBezTo>
                  <a:cubicBezTo>
                    <a:pt x="42" y="41"/>
                    <a:pt x="41" y="47"/>
                    <a:pt x="38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" name="Freeform 27"/>
            <p:cNvSpPr>
              <a:spLocks/>
            </p:cNvSpPr>
            <p:nvPr userDrawn="1"/>
          </p:nvSpPr>
          <p:spPr bwMode="auto">
            <a:xfrm>
              <a:off x="5935" y="4088"/>
              <a:ext cx="17" cy="52"/>
            </a:xfrm>
            <a:custGeom>
              <a:avLst/>
              <a:gdLst>
                <a:gd name="T0" fmla="*/ 2 w 29"/>
                <a:gd name="T1" fmla="*/ 0 h 87"/>
                <a:gd name="T2" fmla="*/ 2 w 29"/>
                <a:gd name="T3" fmla="*/ 0 h 87"/>
                <a:gd name="T4" fmla="*/ 0 w 29"/>
                <a:gd name="T5" fmla="*/ 1 h 87"/>
                <a:gd name="T6" fmla="*/ 1 w 29"/>
                <a:gd name="T7" fmla="*/ 1 h 87"/>
                <a:gd name="T8" fmla="*/ 1 w 29"/>
                <a:gd name="T9" fmla="*/ 1 h 87"/>
                <a:gd name="T10" fmla="*/ 1 w 29"/>
                <a:gd name="T11" fmla="*/ 1 h 87"/>
                <a:gd name="T12" fmla="*/ 1 w 29"/>
                <a:gd name="T13" fmla="*/ 1 h 87"/>
                <a:gd name="T14" fmla="*/ 1 w 29"/>
                <a:gd name="T15" fmla="*/ 3 h 87"/>
                <a:gd name="T16" fmla="*/ 1 w 29"/>
                <a:gd name="T17" fmla="*/ 10 h 87"/>
                <a:gd name="T18" fmla="*/ 1 w 29"/>
                <a:gd name="T19" fmla="*/ 10 h 87"/>
                <a:gd name="T20" fmla="*/ 1 w 29"/>
                <a:gd name="T21" fmla="*/ 11 h 87"/>
                <a:gd name="T22" fmla="*/ 1 w 29"/>
                <a:gd name="T23" fmla="*/ 11 h 87"/>
                <a:gd name="T24" fmla="*/ 1 w 29"/>
                <a:gd name="T25" fmla="*/ 11 h 87"/>
                <a:gd name="T26" fmla="*/ 4 w 29"/>
                <a:gd name="T27" fmla="*/ 11 h 87"/>
                <a:gd name="T28" fmla="*/ 4 w 29"/>
                <a:gd name="T29" fmla="*/ 11 h 87"/>
                <a:gd name="T30" fmla="*/ 3 w 29"/>
                <a:gd name="T31" fmla="*/ 11 h 87"/>
                <a:gd name="T32" fmla="*/ 2 w 29"/>
                <a:gd name="T33" fmla="*/ 10 h 87"/>
                <a:gd name="T34" fmla="*/ 2 w 29"/>
                <a:gd name="T35" fmla="*/ 10 h 87"/>
                <a:gd name="T36" fmla="*/ 2 w 29"/>
                <a:gd name="T37" fmla="*/ 0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9" h="87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4"/>
                    <a:pt x="9" y="18"/>
                    <a:pt x="9" y="2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78"/>
                    <a:pt x="9" y="80"/>
                    <a:pt x="9" y="81"/>
                  </a:cubicBezTo>
                  <a:cubicBezTo>
                    <a:pt x="8" y="83"/>
                    <a:pt x="7" y="84"/>
                    <a:pt x="6" y="84"/>
                  </a:cubicBezTo>
                  <a:cubicBezTo>
                    <a:pt x="5" y="85"/>
                    <a:pt x="4" y="85"/>
                    <a:pt x="1" y="85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26" y="85"/>
                    <a:pt x="24" y="85"/>
                    <a:pt x="23" y="84"/>
                  </a:cubicBezTo>
                  <a:cubicBezTo>
                    <a:pt x="22" y="83"/>
                    <a:pt x="21" y="83"/>
                    <a:pt x="20" y="81"/>
                  </a:cubicBezTo>
                  <a:cubicBezTo>
                    <a:pt x="20" y="80"/>
                    <a:pt x="20" y="78"/>
                    <a:pt x="20" y="74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" name="Freeform 29"/>
            <p:cNvSpPr>
              <a:spLocks noEditPoints="1"/>
            </p:cNvSpPr>
            <p:nvPr userDrawn="1"/>
          </p:nvSpPr>
          <p:spPr bwMode="auto">
            <a:xfrm>
              <a:off x="5923" y="4167"/>
              <a:ext cx="35" cy="50"/>
            </a:xfrm>
            <a:custGeom>
              <a:avLst/>
              <a:gdLst>
                <a:gd name="T0" fmla="*/ 7 w 59"/>
                <a:gd name="T1" fmla="*/ 1 h 84"/>
                <a:gd name="T2" fmla="*/ 5 w 59"/>
                <a:gd name="T3" fmla="*/ 0 h 84"/>
                <a:gd name="T4" fmla="*/ 4 w 59"/>
                <a:gd name="T5" fmla="*/ 1 h 84"/>
                <a:gd name="T6" fmla="*/ 2 w 59"/>
                <a:gd name="T7" fmla="*/ 2 h 84"/>
                <a:gd name="T8" fmla="*/ 2 w 59"/>
                <a:gd name="T9" fmla="*/ 0 h 84"/>
                <a:gd name="T10" fmla="*/ 2 w 59"/>
                <a:gd name="T11" fmla="*/ 0 h 84"/>
                <a:gd name="T12" fmla="*/ 1 w 59"/>
                <a:gd name="T13" fmla="*/ 1 h 84"/>
                <a:gd name="T14" fmla="*/ 1 w 59"/>
                <a:gd name="T15" fmla="*/ 1 h 84"/>
                <a:gd name="T16" fmla="*/ 1 w 59"/>
                <a:gd name="T17" fmla="*/ 1 h 84"/>
                <a:gd name="T18" fmla="*/ 1 w 59"/>
                <a:gd name="T19" fmla="*/ 1 h 84"/>
                <a:gd name="T20" fmla="*/ 1 w 59"/>
                <a:gd name="T21" fmla="*/ 1 h 84"/>
                <a:gd name="T22" fmla="*/ 1 w 59"/>
                <a:gd name="T23" fmla="*/ 2 h 84"/>
                <a:gd name="T24" fmla="*/ 1 w 59"/>
                <a:gd name="T25" fmla="*/ 9 h 84"/>
                <a:gd name="T26" fmla="*/ 1 w 59"/>
                <a:gd name="T27" fmla="*/ 10 h 84"/>
                <a:gd name="T28" fmla="*/ 1 w 59"/>
                <a:gd name="T29" fmla="*/ 10 h 84"/>
                <a:gd name="T30" fmla="*/ 1 w 59"/>
                <a:gd name="T31" fmla="*/ 10 h 84"/>
                <a:gd name="T32" fmla="*/ 0 w 59"/>
                <a:gd name="T33" fmla="*/ 10 h 84"/>
                <a:gd name="T34" fmla="*/ 0 w 59"/>
                <a:gd name="T35" fmla="*/ 11 h 84"/>
                <a:gd name="T36" fmla="*/ 4 w 59"/>
                <a:gd name="T37" fmla="*/ 11 h 84"/>
                <a:gd name="T38" fmla="*/ 4 w 59"/>
                <a:gd name="T39" fmla="*/ 10 h 84"/>
                <a:gd name="T40" fmla="*/ 3 w 59"/>
                <a:gd name="T41" fmla="*/ 10 h 84"/>
                <a:gd name="T42" fmla="*/ 2 w 59"/>
                <a:gd name="T43" fmla="*/ 10 h 84"/>
                <a:gd name="T44" fmla="*/ 2 w 59"/>
                <a:gd name="T45" fmla="*/ 9 h 84"/>
                <a:gd name="T46" fmla="*/ 2 w 59"/>
                <a:gd name="T47" fmla="*/ 7 h 84"/>
                <a:gd name="T48" fmla="*/ 3 w 59"/>
                <a:gd name="T49" fmla="*/ 8 h 84"/>
                <a:gd name="T50" fmla="*/ 4 w 59"/>
                <a:gd name="T51" fmla="*/ 8 h 84"/>
                <a:gd name="T52" fmla="*/ 7 w 59"/>
                <a:gd name="T53" fmla="*/ 7 h 84"/>
                <a:gd name="T54" fmla="*/ 7 w 59"/>
                <a:gd name="T55" fmla="*/ 4 h 84"/>
                <a:gd name="T56" fmla="*/ 7 w 59"/>
                <a:gd name="T57" fmla="*/ 1 h 84"/>
                <a:gd name="T58" fmla="*/ 5 w 59"/>
                <a:gd name="T59" fmla="*/ 7 h 84"/>
                <a:gd name="T60" fmla="*/ 4 w 59"/>
                <a:gd name="T61" fmla="*/ 7 h 84"/>
                <a:gd name="T62" fmla="*/ 3 w 59"/>
                <a:gd name="T63" fmla="*/ 7 h 84"/>
                <a:gd name="T64" fmla="*/ 2 w 59"/>
                <a:gd name="T65" fmla="*/ 6 h 84"/>
                <a:gd name="T66" fmla="*/ 2 w 59"/>
                <a:gd name="T67" fmla="*/ 5 h 84"/>
                <a:gd name="T68" fmla="*/ 2 w 59"/>
                <a:gd name="T69" fmla="*/ 2 h 84"/>
                <a:gd name="T70" fmla="*/ 3 w 59"/>
                <a:gd name="T71" fmla="*/ 1 h 84"/>
                <a:gd name="T72" fmla="*/ 4 w 59"/>
                <a:gd name="T73" fmla="*/ 1 h 84"/>
                <a:gd name="T74" fmla="*/ 5 w 59"/>
                <a:gd name="T75" fmla="*/ 2 h 84"/>
                <a:gd name="T76" fmla="*/ 6 w 59"/>
                <a:gd name="T77" fmla="*/ 4 h 84"/>
                <a:gd name="T78" fmla="*/ 5 w 59"/>
                <a:gd name="T79" fmla="*/ 7 h 8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9" h="84">
                  <a:moveTo>
                    <a:pt x="52" y="7"/>
                  </a:moveTo>
                  <a:cubicBezTo>
                    <a:pt x="48" y="2"/>
                    <a:pt x="44" y="0"/>
                    <a:pt x="38" y="0"/>
                  </a:cubicBezTo>
                  <a:cubicBezTo>
                    <a:pt x="35" y="0"/>
                    <a:pt x="32" y="1"/>
                    <a:pt x="29" y="3"/>
                  </a:cubicBezTo>
                  <a:cubicBezTo>
                    <a:pt x="26" y="5"/>
                    <a:pt x="23" y="9"/>
                    <a:pt x="20" y="1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9" y="10"/>
                    <a:pt x="9" y="10"/>
                    <a:pt x="10" y="11"/>
                  </a:cubicBezTo>
                  <a:cubicBezTo>
                    <a:pt x="10" y="12"/>
                    <a:pt x="10" y="15"/>
                    <a:pt x="10" y="18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5"/>
                    <a:pt x="10" y="78"/>
                    <a:pt x="9" y="79"/>
                  </a:cubicBezTo>
                  <a:cubicBezTo>
                    <a:pt x="9" y="80"/>
                    <a:pt x="8" y="80"/>
                    <a:pt x="8" y="81"/>
                  </a:cubicBezTo>
                  <a:cubicBezTo>
                    <a:pt x="6" y="82"/>
                    <a:pt x="4" y="82"/>
                    <a:pt x="2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7" y="82"/>
                    <a:pt x="24" y="82"/>
                    <a:pt x="23" y="81"/>
                  </a:cubicBezTo>
                  <a:cubicBezTo>
                    <a:pt x="22" y="81"/>
                    <a:pt x="21" y="80"/>
                    <a:pt x="21" y="79"/>
                  </a:cubicBezTo>
                  <a:cubicBezTo>
                    <a:pt x="20" y="78"/>
                    <a:pt x="20" y="75"/>
                    <a:pt x="20" y="71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2" y="56"/>
                    <a:pt x="24" y="57"/>
                    <a:pt x="26" y="58"/>
                  </a:cubicBezTo>
                  <a:cubicBezTo>
                    <a:pt x="28" y="59"/>
                    <a:pt x="30" y="59"/>
                    <a:pt x="33" y="59"/>
                  </a:cubicBezTo>
                  <a:cubicBezTo>
                    <a:pt x="40" y="59"/>
                    <a:pt x="46" y="57"/>
                    <a:pt x="51" y="52"/>
                  </a:cubicBezTo>
                  <a:cubicBezTo>
                    <a:pt x="56" y="45"/>
                    <a:pt x="59" y="37"/>
                    <a:pt x="59" y="28"/>
                  </a:cubicBezTo>
                  <a:cubicBezTo>
                    <a:pt x="59" y="19"/>
                    <a:pt x="57" y="12"/>
                    <a:pt x="52" y="7"/>
                  </a:cubicBezTo>
                  <a:moveTo>
                    <a:pt x="43" y="51"/>
                  </a:moveTo>
                  <a:cubicBezTo>
                    <a:pt x="41" y="54"/>
                    <a:pt x="37" y="56"/>
                    <a:pt x="33" y="56"/>
                  </a:cubicBezTo>
                  <a:cubicBezTo>
                    <a:pt x="30" y="56"/>
                    <a:pt x="27" y="55"/>
                    <a:pt x="25" y="53"/>
                  </a:cubicBezTo>
                  <a:cubicBezTo>
                    <a:pt x="23" y="51"/>
                    <a:pt x="21" y="49"/>
                    <a:pt x="21" y="47"/>
                  </a:cubicBezTo>
                  <a:cubicBezTo>
                    <a:pt x="20" y="45"/>
                    <a:pt x="20" y="42"/>
                    <a:pt x="20" y="38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4" y="13"/>
                    <a:pt x="26" y="11"/>
                    <a:pt x="27" y="11"/>
                  </a:cubicBezTo>
                  <a:cubicBezTo>
                    <a:pt x="29" y="10"/>
                    <a:pt x="31" y="9"/>
                    <a:pt x="33" y="9"/>
                  </a:cubicBezTo>
                  <a:cubicBezTo>
                    <a:pt x="37" y="9"/>
                    <a:pt x="40" y="11"/>
                    <a:pt x="42" y="14"/>
                  </a:cubicBezTo>
                  <a:cubicBezTo>
                    <a:pt x="46" y="18"/>
                    <a:pt x="48" y="25"/>
                    <a:pt x="48" y="33"/>
                  </a:cubicBezTo>
                  <a:cubicBezTo>
                    <a:pt x="48" y="41"/>
                    <a:pt x="46" y="47"/>
                    <a:pt x="43" y="5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7" name="Freeform 30"/>
            <p:cNvSpPr>
              <a:spLocks noEditPoints="1"/>
            </p:cNvSpPr>
            <p:nvPr userDrawn="1"/>
          </p:nvSpPr>
          <p:spPr bwMode="auto">
            <a:xfrm>
              <a:off x="6034" y="4106"/>
              <a:ext cx="33" cy="50"/>
            </a:xfrm>
            <a:custGeom>
              <a:avLst/>
              <a:gdLst>
                <a:gd name="T0" fmla="*/ 6 w 56"/>
                <a:gd name="T1" fmla="*/ 1 h 84"/>
                <a:gd name="T2" fmla="*/ 6 w 56"/>
                <a:gd name="T3" fmla="*/ 1 h 84"/>
                <a:gd name="T4" fmla="*/ 6 w 56"/>
                <a:gd name="T5" fmla="*/ 1 h 84"/>
                <a:gd name="T6" fmla="*/ 6 w 56"/>
                <a:gd name="T7" fmla="*/ 1 h 84"/>
                <a:gd name="T8" fmla="*/ 6 w 56"/>
                <a:gd name="T9" fmla="*/ 1 h 84"/>
                <a:gd name="T10" fmla="*/ 6 w 56"/>
                <a:gd name="T11" fmla="*/ 1 h 84"/>
                <a:gd name="T12" fmla="*/ 5 w 56"/>
                <a:gd name="T13" fmla="*/ 1 h 84"/>
                <a:gd name="T14" fmla="*/ 3 w 56"/>
                <a:gd name="T15" fmla="*/ 0 h 84"/>
                <a:gd name="T16" fmla="*/ 1 w 56"/>
                <a:gd name="T17" fmla="*/ 1 h 84"/>
                <a:gd name="T18" fmla="*/ 1 w 56"/>
                <a:gd name="T19" fmla="*/ 2 h 84"/>
                <a:gd name="T20" fmla="*/ 1 w 56"/>
                <a:gd name="T21" fmla="*/ 4 h 84"/>
                <a:gd name="T22" fmla="*/ 2 w 56"/>
                <a:gd name="T23" fmla="*/ 5 h 84"/>
                <a:gd name="T24" fmla="*/ 1 w 56"/>
                <a:gd name="T25" fmla="*/ 6 h 84"/>
                <a:gd name="T26" fmla="*/ 1 w 56"/>
                <a:gd name="T27" fmla="*/ 7 h 84"/>
                <a:gd name="T28" fmla="*/ 1 w 56"/>
                <a:gd name="T29" fmla="*/ 7 h 84"/>
                <a:gd name="T30" fmla="*/ 1 w 56"/>
                <a:gd name="T31" fmla="*/ 7 h 84"/>
                <a:gd name="T32" fmla="*/ 1 w 56"/>
                <a:gd name="T33" fmla="*/ 8 h 84"/>
                <a:gd name="T34" fmla="*/ 1 w 56"/>
                <a:gd name="T35" fmla="*/ 8 h 84"/>
                <a:gd name="T36" fmla="*/ 0 w 56"/>
                <a:gd name="T37" fmla="*/ 9 h 84"/>
                <a:gd name="T38" fmla="*/ 1 w 56"/>
                <a:gd name="T39" fmla="*/ 10 h 84"/>
                <a:gd name="T40" fmla="*/ 3 w 56"/>
                <a:gd name="T41" fmla="*/ 11 h 84"/>
                <a:gd name="T42" fmla="*/ 6 w 56"/>
                <a:gd name="T43" fmla="*/ 10 h 84"/>
                <a:gd name="T44" fmla="*/ 6 w 56"/>
                <a:gd name="T45" fmla="*/ 8 h 84"/>
                <a:gd name="T46" fmla="*/ 6 w 56"/>
                <a:gd name="T47" fmla="*/ 7 h 84"/>
                <a:gd name="T48" fmla="*/ 5 w 56"/>
                <a:gd name="T49" fmla="*/ 7 h 84"/>
                <a:gd name="T50" fmla="*/ 3 w 56"/>
                <a:gd name="T51" fmla="*/ 6 h 84"/>
                <a:gd name="T52" fmla="*/ 2 w 56"/>
                <a:gd name="T53" fmla="*/ 6 h 84"/>
                <a:gd name="T54" fmla="*/ 2 w 56"/>
                <a:gd name="T55" fmla="*/ 6 h 84"/>
                <a:gd name="T56" fmla="*/ 2 w 56"/>
                <a:gd name="T57" fmla="*/ 6 h 84"/>
                <a:gd name="T58" fmla="*/ 2 w 56"/>
                <a:gd name="T59" fmla="*/ 5 h 84"/>
                <a:gd name="T60" fmla="*/ 2 w 56"/>
                <a:gd name="T61" fmla="*/ 5 h 84"/>
                <a:gd name="T62" fmla="*/ 3 w 56"/>
                <a:gd name="T63" fmla="*/ 5 h 84"/>
                <a:gd name="T64" fmla="*/ 5 w 56"/>
                <a:gd name="T65" fmla="*/ 4 h 84"/>
                <a:gd name="T66" fmla="*/ 6 w 56"/>
                <a:gd name="T67" fmla="*/ 2 h 84"/>
                <a:gd name="T68" fmla="*/ 5 w 56"/>
                <a:gd name="T69" fmla="*/ 1 h 84"/>
                <a:gd name="T70" fmla="*/ 6 w 56"/>
                <a:gd name="T71" fmla="*/ 1 h 84"/>
                <a:gd name="T72" fmla="*/ 6 w 56"/>
                <a:gd name="T73" fmla="*/ 1 h 84"/>
                <a:gd name="T74" fmla="*/ 2 w 56"/>
                <a:gd name="T75" fmla="*/ 7 h 84"/>
                <a:gd name="T76" fmla="*/ 4 w 56"/>
                <a:gd name="T77" fmla="*/ 8 h 84"/>
                <a:gd name="T78" fmla="*/ 6 w 56"/>
                <a:gd name="T79" fmla="*/ 8 h 84"/>
                <a:gd name="T80" fmla="*/ 6 w 56"/>
                <a:gd name="T81" fmla="*/ 8 h 84"/>
                <a:gd name="T82" fmla="*/ 5 w 56"/>
                <a:gd name="T83" fmla="*/ 9 h 84"/>
                <a:gd name="T84" fmla="*/ 4 w 56"/>
                <a:gd name="T85" fmla="*/ 10 h 84"/>
                <a:gd name="T86" fmla="*/ 1 w 56"/>
                <a:gd name="T87" fmla="*/ 9 h 84"/>
                <a:gd name="T88" fmla="*/ 1 w 56"/>
                <a:gd name="T89" fmla="*/ 8 h 84"/>
                <a:gd name="T90" fmla="*/ 1 w 56"/>
                <a:gd name="T91" fmla="*/ 8 h 84"/>
                <a:gd name="T92" fmla="*/ 2 w 56"/>
                <a:gd name="T93" fmla="*/ 7 h 84"/>
                <a:gd name="T94" fmla="*/ 4 w 56"/>
                <a:gd name="T95" fmla="*/ 4 h 84"/>
                <a:gd name="T96" fmla="*/ 3 w 56"/>
                <a:gd name="T97" fmla="*/ 5 h 84"/>
                <a:gd name="T98" fmla="*/ 2 w 56"/>
                <a:gd name="T99" fmla="*/ 4 h 84"/>
                <a:gd name="T100" fmla="*/ 2 w 56"/>
                <a:gd name="T101" fmla="*/ 2 h 84"/>
                <a:gd name="T102" fmla="*/ 2 w 56"/>
                <a:gd name="T103" fmla="*/ 1 h 84"/>
                <a:gd name="T104" fmla="*/ 3 w 56"/>
                <a:gd name="T105" fmla="*/ 1 h 84"/>
                <a:gd name="T106" fmla="*/ 4 w 56"/>
                <a:gd name="T107" fmla="*/ 1 h 84"/>
                <a:gd name="T108" fmla="*/ 5 w 56"/>
                <a:gd name="T109" fmla="*/ 3 h 84"/>
                <a:gd name="T110" fmla="*/ 4 w 56"/>
                <a:gd name="T111" fmla="*/ 4 h 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6" h="84">
                  <a:moveTo>
                    <a:pt x="55" y="9"/>
                  </a:moveTo>
                  <a:cubicBezTo>
                    <a:pt x="56" y="9"/>
                    <a:pt x="56" y="9"/>
                    <a:pt x="56" y="8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6" y="5"/>
                    <a:pt x="56" y="5"/>
                    <a:pt x="56" y="4"/>
                  </a:cubicBezTo>
                  <a:cubicBezTo>
                    <a:pt x="56" y="4"/>
                    <a:pt x="56" y="4"/>
                    <a:pt x="55" y="4"/>
                  </a:cubicBezTo>
                  <a:cubicBezTo>
                    <a:pt x="55" y="4"/>
                    <a:pt x="54" y="4"/>
                    <a:pt x="52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7" y="1"/>
                    <a:pt x="32" y="0"/>
                    <a:pt x="27" y="0"/>
                  </a:cubicBezTo>
                  <a:cubicBezTo>
                    <a:pt x="20" y="0"/>
                    <a:pt x="15" y="2"/>
                    <a:pt x="11" y="6"/>
                  </a:cubicBezTo>
                  <a:cubicBezTo>
                    <a:pt x="6" y="10"/>
                    <a:pt x="4" y="14"/>
                    <a:pt x="4" y="20"/>
                  </a:cubicBezTo>
                  <a:cubicBezTo>
                    <a:pt x="4" y="23"/>
                    <a:pt x="5" y="27"/>
                    <a:pt x="7" y="30"/>
                  </a:cubicBezTo>
                  <a:cubicBezTo>
                    <a:pt x="9" y="33"/>
                    <a:pt x="12" y="35"/>
                    <a:pt x="15" y="37"/>
                  </a:cubicBezTo>
                  <a:cubicBezTo>
                    <a:pt x="11" y="40"/>
                    <a:pt x="8" y="43"/>
                    <a:pt x="7" y="45"/>
                  </a:cubicBezTo>
                  <a:cubicBezTo>
                    <a:pt x="6" y="47"/>
                    <a:pt x="5" y="48"/>
                    <a:pt x="5" y="50"/>
                  </a:cubicBezTo>
                  <a:cubicBezTo>
                    <a:pt x="5" y="51"/>
                    <a:pt x="6" y="52"/>
                    <a:pt x="7" y="53"/>
                  </a:cubicBezTo>
                  <a:cubicBezTo>
                    <a:pt x="7" y="54"/>
                    <a:pt x="9" y="55"/>
                    <a:pt x="11" y="57"/>
                  </a:cubicBezTo>
                  <a:cubicBezTo>
                    <a:pt x="7" y="61"/>
                    <a:pt x="5" y="63"/>
                    <a:pt x="5" y="63"/>
                  </a:cubicBezTo>
                  <a:cubicBezTo>
                    <a:pt x="3" y="66"/>
                    <a:pt x="1" y="68"/>
                    <a:pt x="1" y="69"/>
                  </a:cubicBezTo>
                  <a:cubicBezTo>
                    <a:pt x="0" y="70"/>
                    <a:pt x="0" y="71"/>
                    <a:pt x="0" y="72"/>
                  </a:cubicBezTo>
                  <a:cubicBezTo>
                    <a:pt x="0" y="75"/>
                    <a:pt x="1" y="77"/>
                    <a:pt x="4" y="79"/>
                  </a:cubicBezTo>
                  <a:cubicBezTo>
                    <a:pt x="10" y="82"/>
                    <a:pt x="16" y="84"/>
                    <a:pt x="24" y="84"/>
                  </a:cubicBezTo>
                  <a:cubicBezTo>
                    <a:pt x="34" y="84"/>
                    <a:pt x="43" y="81"/>
                    <a:pt x="49" y="75"/>
                  </a:cubicBezTo>
                  <a:cubicBezTo>
                    <a:pt x="53" y="71"/>
                    <a:pt x="55" y="67"/>
                    <a:pt x="55" y="62"/>
                  </a:cubicBezTo>
                  <a:cubicBezTo>
                    <a:pt x="55" y="59"/>
                    <a:pt x="54" y="56"/>
                    <a:pt x="52" y="54"/>
                  </a:cubicBezTo>
                  <a:cubicBezTo>
                    <a:pt x="50" y="51"/>
                    <a:pt x="47" y="50"/>
                    <a:pt x="43" y="50"/>
                  </a:cubicBezTo>
                  <a:cubicBezTo>
                    <a:pt x="41" y="49"/>
                    <a:pt x="35" y="49"/>
                    <a:pt x="27" y="49"/>
                  </a:cubicBezTo>
                  <a:cubicBezTo>
                    <a:pt x="22" y="49"/>
                    <a:pt x="19" y="48"/>
                    <a:pt x="18" y="48"/>
                  </a:cubicBezTo>
                  <a:cubicBezTo>
                    <a:pt x="16" y="48"/>
                    <a:pt x="15" y="48"/>
                    <a:pt x="14" y="47"/>
                  </a:cubicBezTo>
                  <a:cubicBezTo>
                    <a:pt x="14" y="46"/>
                    <a:pt x="13" y="46"/>
                    <a:pt x="13" y="45"/>
                  </a:cubicBezTo>
                  <a:cubicBezTo>
                    <a:pt x="13" y="44"/>
                    <a:pt x="14" y="43"/>
                    <a:pt x="14" y="42"/>
                  </a:cubicBezTo>
                  <a:cubicBezTo>
                    <a:pt x="15" y="41"/>
                    <a:pt x="16" y="39"/>
                    <a:pt x="18" y="38"/>
                  </a:cubicBezTo>
                  <a:cubicBezTo>
                    <a:pt x="21" y="39"/>
                    <a:pt x="24" y="39"/>
                    <a:pt x="26" y="39"/>
                  </a:cubicBezTo>
                  <a:cubicBezTo>
                    <a:pt x="33" y="39"/>
                    <a:pt x="38" y="37"/>
                    <a:pt x="42" y="34"/>
                  </a:cubicBezTo>
                  <a:cubicBezTo>
                    <a:pt x="46" y="30"/>
                    <a:pt x="48" y="25"/>
                    <a:pt x="48" y="20"/>
                  </a:cubicBezTo>
                  <a:cubicBezTo>
                    <a:pt x="48" y="16"/>
                    <a:pt x="47" y="12"/>
                    <a:pt x="45" y="9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4" y="9"/>
                    <a:pt x="55" y="9"/>
                    <a:pt x="55" y="9"/>
                  </a:cubicBezTo>
                  <a:moveTo>
                    <a:pt x="14" y="57"/>
                  </a:moveTo>
                  <a:cubicBezTo>
                    <a:pt x="19" y="58"/>
                    <a:pt x="26" y="58"/>
                    <a:pt x="35" y="58"/>
                  </a:cubicBezTo>
                  <a:cubicBezTo>
                    <a:pt x="42" y="59"/>
                    <a:pt x="46" y="59"/>
                    <a:pt x="48" y="60"/>
                  </a:cubicBezTo>
                  <a:cubicBezTo>
                    <a:pt x="50" y="61"/>
                    <a:pt x="51" y="62"/>
                    <a:pt x="51" y="65"/>
                  </a:cubicBezTo>
                  <a:cubicBezTo>
                    <a:pt x="51" y="67"/>
                    <a:pt x="49" y="70"/>
                    <a:pt x="46" y="73"/>
                  </a:cubicBezTo>
                  <a:cubicBezTo>
                    <a:pt x="42" y="75"/>
                    <a:pt x="37" y="77"/>
                    <a:pt x="30" y="77"/>
                  </a:cubicBezTo>
                  <a:cubicBezTo>
                    <a:pt x="22" y="77"/>
                    <a:pt x="16" y="75"/>
                    <a:pt x="12" y="73"/>
                  </a:cubicBezTo>
                  <a:cubicBezTo>
                    <a:pt x="10" y="71"/>
                    <a:pt x="9" y="70"/>
                    <a:pt x="9" y="68"/>
                  </a:cubicBezTo>
                  <a:cubicBezTo>
                    <a:pt x="9" y="66"/>
                    <a:pt x="9" y="65"/>
                    <a:pt x="10" y="63"/>
                  </a:cubicBezTo>
                  <a:cubicBezTo>
                    <a:pt x="11" y="61"/>
                    <a:pt x="12" y="59"/>
                    <a:pt x="14" y="57"/>
                  </a:cubicBezTo>
                  <a:moveTo>
                    <a:pt x="35" y="33"/>
                  </a:moveTo>
                  <a:cubicBezTo>
                    <a:pt x="33" y="35"/>
                    <a:pt x="30" y="36"/>
                    <a:pt x="27" y="36"/>
                  </a:cubicBezTo>
                  <a:cubicBezTo>
                    <a:pt x="24" y="36"/>
                    <a:pt x="21" y="35"/>
                    <a:pt x="19" y="32"/>
                  </a:cubicBezTo>
                  <a:cubicBezTo>
                    <a:pt x="16" y="29"/>
                    <a:pt x="15" y="24"/>
                    <a:pt x="15" y="17"/>
                  </a:cubicBezTo>
                  <a:cubicBezTo>
                    <a:pt x="15" y="12"/>
                    <a:pt x="16" y="9"/>
                    <a:pt x="18" y="6"/>
                  </a:cubicBezTo>
                  <a:cubicBezTo>
                    <a:pt x="20" y="4"/>
                    <a:pt x="23" y="3"/>
                    <a:pt x="26" y="3"/>
                  </a:cubicBezTo>
                  <a:cubicBezTo>
                    <a:pt x="29" y="3"/>
                    <a:pt x="31" y="4"/>
                    <a:pt x="34" y="7"/>
                  </a:cubicBezTo>
                  <a:cubicBezTo>
                    <a:pt x="36" y="10"/>
                    <a:pt x="38" y="15"/>
                    <a:pt x="38" y="22"/>
                  </a:cubicBezTo>
                  <a:cubicBezTo>
                    <a:pt x="38" y="27"/>
                    <a:pt x="37" y="30"/>
                    <a:pt x="35" y="33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8" name="Freeform 31"/>
            <p:cNvSpPr>
              <a:spLocks/>
            </p:cNvSpPr>
            <p:nvPr userDrawn="1"/>
          </p:nvSpPr>
          <p:spPr bwMode="auto">
            <a:xfrm>
              <a:off x="5977" y="4106"/>
              <a:ext cx="17" cy="34"/>
            </a:xfrm>
            <a:custGeom>
              <a:avLst/>
              <a:gdLst>
                <a:gd name="T0" fmla="*/ 2 w 28"/>
                <a:gd name="T1" fmla="*/ 0 h 57"/>
                <a:gd name="T2" fmla="*/ 2 w 28"/>
                <a:gd name="T3" fmla="*/ 0 h 57"/>
                <a:gd name="T4" fmla="*/ 0 w 28"/>
                <a:gd name="T5" fmla="*/ 1 h 57"/>
                <a:gd name="T6" fmla="*/ 1 w 28"/>
                <a:gd name="T7" fmla="*/ 1 h 57"/>
                <a:gd name="T8" fmla="*/ 1 w 28"/>
                <a:gd name="T9" fmla="*/ 1 h 57"/>
                <a:gd name="T10" fmla="*/ 1 w 28"/>
                <a:gd name="T11" fmla="*/ 1 h 57"/>
                <a:gd name="T12" fmla="*/ 1 w 28"/>
                <a:gd name="T13" fmla="*/ 1 h 57"/>
                <a:gd name="T14" fmla="*/ 1 w 28"/>
                <a:gd name="T15" fmla="*/ 3 h 57"/>
                <a:gd name="T16" fmla="*/ 1 w 28"/>
                <a:gd name="T17" fmla="*/ 6 h 57"/>
                <a:gd name="T18" fmla="*/ 1 w 28"/>
                <a:gd name="T19" fmla="*/ 7 h 57"/>
                <a:gd name="T20" fmla="*/ 1 w 28"/>
                <a:gd name="T21" fmla="*/ 7 h 57"/>
                <a:gd name="T22" fmla="*/ 1 w 28"/>
                <a:gd name="T23" fmla="*/ 7 h 57"/>
                <a:gd name="T24" fmla="*/ 1 w 28"/>
                <a:gd name="T25" fmla="*/ 7 h 57"/>
                <a:gd name="T26" fmla="*/ 4 w 28"/>
                <a:gd name="T27" fmla="*/ 7 h 57"/>
                <a:gd name="T28" fmla="*/ 4 w 28"/>
                <a:gd name="T29" fmla="*/ 7 h 57"/>
                <a:gd name="T30" fmla="*/ 3 w 28"/>
                <a:gd name="T31" fmla="*/ 7 h 57"/>
                <a:gd name="T32" fmla="*/ 2 w 28"/>
                <a:gd name="T33" fmla="*/ 7 h 57"/>
                <a:gd name="T34" fmla="*/ 2 w 28"/>
                <a:gd name="T35" fmla="*/ 6 h 57"/>
                <a:gd name="T36" fmla="*/ 2 w 28"/>
                <a:gd name="T37" fmla="*/ 0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" h="57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8"/>
                    <a:pt x="4" y="8"/>
                    <a:pt x="5" y="8"/>
                  </a:cubicBezTo>
                  <a:cubicBezTo>
                    <a:pt x="6" y="8"/>
                    <a:pt x="7" y="8"/>
                    <a:pt x="7" y="8"/>
                  </a:cubicBezTo>
                  <a:cubicBezTo>
                    <a:pt x="8" y="9"/>
                    <a:pt x="8" y="10"/>
                    <a:pt x="9" y="11"/>
                  </a:cubicBezTo>
                  <a:cubicBezTo>
                    <a:pt x="9" y="13"/>
                    <a:pt x="9" y="17"/>
                    <a:pt x="9" y="23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48"/>
                    <a:pt x="9" y="50"/>
                    <a:pt x="8" y="51"/>
                  </a:cubicBezTo>
                  <a:cubicBezTo>
                    <a:pt x="8" y="53"/>
                    <a:pt x="7" y="54"/>
                    <a:pt x="6" y="54"/>
                  </a:cubicBezTo>
                  <a:cubicBezTo>
                    <a:pt x="5" y="55"/>
                    <a:pt x="3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8" y="57"/>
                    <a:pt x="28" y="57"/>
                    <a:pt x="28" y="57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25" y="55"/>
                    <a:pt x="23" y="55"/>
                    <a:pt x="22" y="54"/>
                  </a:cubicBezTo>
                  <a:cubicBezTo>
                    <a:pt x="21" y="53"/>
                    <a:pt x="21" y="53"/>
                    <a:pt x="20" y="51"/>
                  </a:cubicBezTo>
                  <a:cubicBezTo>
                    <a:pt x="20" y="50"/>
                    <a:pt x="19" y="48"/>
                    <a:pt x="19" y="44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9" name="Freeform 32"/>
            <p:cNvSpPr>
              <a:spLocks/>
            </p:cNvSpPr>
            <p:nvPr userDrawn="1"/>
          </p:nvSpPr>
          <p:spPr bwMode="auto">
            <a:xfrm>
              <a:off x="5982" y="4091"/>
              <a:ext cx="7" cy="7"/>
            </a:xfrm>
            <a:custGeom>
              <a:avLst/>
              <a:gdLst>
                <a:gd name="T0" fmla="*/ 1 w 12"/>
                <a:gd name="T1" fmla="*/ 0 h 12"/>
                <a:gd name="T2" fmla="*/ 1 w 12"/>
                <a:gd name="T3" fmla="*/ 1 h 12"/>
                <a:gd name="T4" fmla="*/ 0 w 12"/>
                <a:gd name="T5" fmla="*/ 1 h 12"/>
                <a:gd name="T6" fmla="*/ 1 w 12"/>
                <a:gd name="T7" fmla="*/ 1 h 12"/>
                <a:gd name="T8" fmla="*/ 1 w 12"/>
                <a:gd name="T9" fmla="*/ 1 h 12"/>
                <a:gd name="T10" fmla="*/ 1 w 12"/>
                <a:gd name="T11" fmla="*/ 1 h 12"/>
                <a:gd name="T12" fmla="*/ 1 w 12"/>
                <a:gd name="T13" fmla="*/ 1 h 12"/>
                <a:gd name="T14" fmla="*/ 1 w 12"/>
                <a:gd name="T15" fmla="*/ 1 h 12"/>
                <a:gd name="T16" fmla="*/ 1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5" y="0"/>
                    <a:pt x="3" y="1"/>
                    <a:pt x="2" y="2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8"/>
                    <a:pt x="1" y="9"/>
                    <a:pt x="2" y="10"/>
                  </a:cubicBezTo>
                  <a:cubicBezTo>
                    <a:pt x="3" y="12"/>
                    <a:pt x="5" y="12"/>
                    <a:pt x="6" y="12"/>
                  </a:cubicBezTo>
                  <a:cubicBezTo>
                    <a:pt x="8" y="12"/>
                    <a:pt x="9" y="12"/>
                    <a:pt x="11" y="10"/>
                  </a:cubicBezTo>
                  <a:cubicBezTo>
                    <a:pt x="12" y="9"/>
                    <a:pt x="12" y="8"/>
                    <a:pt x="12" y="6"/>
                  </a:cubicBezTo>
                  <a:cubicBezTo>
                    <a:pt x="12" y="4"/>
                    <a:pt x="12" y="3"/>
                    <a:pt x="11" y="2"/>
                  </a:cubicBezTo>
                  <a:cubicBezTo>
                    <a:pt x="9" y="1"/>
                    <a:pt x="8" y="0"/>
                    <a:pt x="6" y="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20316" y="1254125"/>
            <a:ext cx="5420457" cy="26732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4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20316" y="3984575"/>
            <a:ext cx="5420457" cy="2205088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 sz="2300">
                <a:solidFill>
                  <a:srgbClr val="293947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861895615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285749"/>
            <a:ext cx="9144000" cy="6572251"/>
            <a:chOff x="0" y="285748"/>
            <a:chExt cx="9906000" cy="6572252"/>
          </a:xfrm>
        </p:grpSpPr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285748"/>
              <a:ext cx="9906000" cy="60499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265113" y="285762"/>
            <a:ext cx="8659812" cy="6022975"/>
          </a:xfrm>
          <a:prstGeom prst="rect">
            <a:avLst/>
          </a:prstGeom>
          <a:solidFill>
            <a:srgbClr val="293947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494089" y="285755"/>
            <a:ext cx="5430837" cy="632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11" name="Straight Connector 12"/>
          <p:cNvCxnSpPr>
            <a:cxnSpLocks noChangeShapeType="1"/>
          </p:cNvCxnSpPr>
          <p:nvPr userDrawn="1"/>
        </p:nvCxnSpPr>
        <p:spPr bwMode="auto">
          <a:xfrm>
            <a:off x="4695825" y="3956051"/>
            <a:ext cx="4229100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\\Londss101\des-uk\DS1\RRU\JOBS\LIBRARY\DSP01700 - DSP01799\DSP01795 Brand 2012\DSP01795-18 Brand Campaign PPTWord\documents\Word template\New_logo\PAiD-2013-logotype-MASTER_cmyk_red+grey_large.emf"/>
          <p:cNvPicPr>
            <a:picLocks noChangeAspect="1" noChangeArrowheads="1"/>
          </p:cNvPicPr>
          <p:nvPr userDrawn="1"/>
        </p:nvPicPr>
        <p:blipFill>
          <a:blip r:embed="rId2" cstate="email">
            <a:lum brigh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9950" y="615961"/>
            <a:ext cx="1398588" cy="387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91055" y="1254136"/>
            <a:ext cx="3819245" cy="265423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31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91051" y="4032183"/>
            <a:ext cx="3819246" cy="215748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65235" y="285763"/>
            <a:ext cx="3228242" cy="6022975"/>
          </a:xfrm>
          <a:solidFill>
            <a:srgbClr val="293947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286633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285749"/>
            <a:ext cx="9144000" cy="6572251"/>
            <a:chOff x="0" y="285748"/>
            <a:chExt cx="9906000" cy="6572252"/>
          </a:xfrm>
        </p:grpSpPr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285748"/>
              <a:ext cx="9906000" cy="60499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265113" y="285762"/>
            <a:ext cx="8659812" cy="6022975"/>
          </a:xfrm>
          <a:prstGeom prst="rect">
            <a:avLst/>
          </a:prstGeom>
          <a:solidFill>
            <a:srgbClr val="3876BE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494089" y="285755"/>
            <a:ext cx="5430837" cy="632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11" name="Straight Connector 12"/>
          <p:cNvCxnSpPr>
            <a:cxnSpLocks noChangeShapeType="1"/>
          </p:cNvCxnSpPr>
          <p:nvPr userDrawn="1"/>
        </p:nvCxnSpPr>
        <p:spPr bwMode="auto">
          <a:xfrm>
            <a:off x="4695825" y="3956051"/>
            <a:ext cx="4229100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\\Londss101\des-uk\DS1\RRU\JOBS\LIBRARY\DSP01700 - DSP01799\DSP01795 Brand 2012\DSP01795-18 Brand Campaign PPTWord\documents\Word template\New_logo\PAiD-2013-logotype-MASTER_cmyk_red+grey_large.emf"/>
          <p:cNvPicPr>
            <a:picLocks noChangeAspect="1" noChangeArrowheads="1"/>
          </p:cNvPicPr>
          <p:nvPr userDrawn="1"/>
        </p:nvPicPr>
        <p:blipFill>
          <a:blip r:embed="rId2" cstate="email">
            <a:lum brigh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9950" y="615961"/>
            <a:ext cx="1398588" cy="387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91055" y="1254136"/>
            <a:ext cx="3819245" cy="265423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31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91051" y="4032183"/>
            <a:ext cx="3819246" cy="215748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65235" y="285763"/>
            <a:ext cx="3228242" cy="6022975"/>
          </a:xfrm>
          <a:solidFill>
            <a:srgbClr val="3876BE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8417330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285749"/>
            <a:ext cx="9144000" cy="6572251"/>
            <a:chOff x="0" y="285748"/>
            <a:chExt cx="9906000" cy="6572252"/>
          </a:xfrm>
        </p:grpSpPr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285748"/>
              <a:ext cx="9906000" cy="60499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265113" y="285762"/>
            <a:ext cx="8659812" cy="6022975"/>
          </a:xfrm>
          <a:prstGeom prst="rect">
            <a:avLst/>
          </a:prstGeom>
          <a:solidFill>
            <a:srgbClr val="DEE3E6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494089" y="285755"/>
            <a:ext cx="5430837" cy="632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11" name="Straight Connector 12"/>
          <p:cNvCxnSpPr>
            <a:cxnSpLocks noChangeShapeType="1"/>
          </p:cNvCxnSpPr>
          <p:nvPr userDrawn="1"/>
        </p:nvCxnSpPr>
        <p:spPr bwMode="auto">
          <a:xfrm>
            <a:off x="4687896" y="3956051"/>
            <a:ext cx="423703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7219953" y="615961"/>
            <a:ext cx="1400175" cy="387351"/>
            <a:chOff x="4927" y="388"/>
            <a:chExt cx="955" cy="244"/>
          </a:xfrm>
        </p:grpSpPr>
        <p:sp>
          <p:nvSpPr>
            <p:cNvPr id="1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927" y="388"/>
              <a:ext cx="95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Freeform 5"/>
            <p:cNvSpPr>
              <a:spLocks/>
            </p:cNvSpPr>
            <p:nvPr userDrawn="1"/>
          </p:nvSpPr>
          <p:spPr bwMode="auto">
            <a:xfrm>
              <a:off x="4927" y="394"/>
              <a:ext cx="356" cy="209"/>
            </a:xfrm>
            <a:custGeom>
              <a:avLst/>
              <a:gdLst>
                <a:gd name="T0" fmla="*/ 513 w 315"/>
                <a:gd name="T1" fmla="*/ 298 h 185"/>
                <a:gd name="T2" fmla="*/ 512 w 315"/>
                <a:gd name="T3" fmla="*/ 285 h 185"/>
                <a:gd name="T4" fmla="*/ 501 w 315"/>
                <a:gd name="T5" fmla="*/ 281 h 185"/>
                <a:gd name="T6" fmla="*/ 480 w 315"/>
                <a:gd name="T7" fmla="*/ 265 h 185"/>
                <a:gd name="T8" fmla="*/ 271 w 315"/>
                <a:gd name="T9" fmla="*/ 0 h 185"/>
                <a:gd name="T10" fmla="*/ 301 w 315"/>
                <a:gd name="T11" fmla="*/ 23 h 185"/>
                <a:gd name="T12" fmla="*/ 359 w 315"/>
                <a:gd name="T13" fmla="*/ 164 h 185"/>
                <a:gd name="T14" fmla="*/ 264 w 315"/>
                <a:gd name="T15" fmla="*/ 155 h 185"/>
                <a:gd name="T16" fmla="*/ 203 w 315"/>
                <a:gd name="T17" fmla="*/ 268 h 185"/>
                <a:gd name="T18" fmla="*/ 170 w 315"/>
                <a:gd name="T19" fmla="*/ 285 h 185"/>
                <a:gd name="T20" fmla="*/ 136 w 315"/>
                <a:gd name="T21" fmla="*/ 277 h 185"/>
                <a:gd name="T22" fmla="*/ 115 w 315"/>
                <a:gd name="T23" fmla="*/ 55 h 185"/>
                <a:gd name="T24" fmla="*/ 133 w 315"/>
                <a:gd name="T25" fmla="*/ 24 h 185"/>
                <a:gd name="T26" fmla="*/ 156 w 315"/>
                <a:gd name="T27" fmla="*/ 21 h 185"/>
                <a:gd name="T28" fmla="*/ 179 w 315"/>
                <a:gd name="T29" fmla="*/ 36 h 185"/>
                <a:gd name="T30" fmla="*/ 192 w 315"/>
                <a:gd name="T31" fmla="*/ 89 h 185"/>
                <a:gd name="T32" fmla="*/ 130 w 315"/>
                <a:gd name="T33" fmla="*/ 165 h 185"/>
                <a:gd name="T34" fmla="*/ 255 w 315"/>
                <a:gd name="T35" fmla="*/ 137 h 185"/>
                <a:gd name="T36" fmla="*/ 251 w 315"/>
                <a:gd name="T37" fmla="*/ 27 h 185"/>
                <a:gd name="T38" fmla="*/ 200 w 315"/>
                <a:gd name="T39" fmla="*/ 2 h 185"/>
                <a:gd name="T40" fmla="*/ 2 w 315"/>
                <a:gd name="T41" fmla="*/ 0 h 185"/>
                <a:gd name="T42" fmla="*/ 0 w 315"/>
                <a:gd name="T43" fmla="*/ 12 h 185"/>
                <a:gd name="T44" fmla="*/ 9 w 315"/>
                <a:gd name="T45" fmla="*/ 18 h 185"/>
                <a:gd name="T46" fmla="*/ 24 w 315"/>
                <a:gd name="T47" fmla="*/ 26 h 185"/>
                <a:gd name="T48" fmla="*/ 37 w 315"/>
                <a:gd name="T49" fmla="*/ 76 h 185"/>
                <a:gd name="T50" fmla="*/ 37 w 315"/>
                <a:gd name="T51" fmla="*/ 249 h 185"/>
                <a:gd name="T52" fmla="*/ 24 w 315"/>
                <a:gd name="T53" fmla="*/ 276 h 185"/>
                <a:gd name="T54" fmla="*/ 9 w 315"/>
                <a:gd name="T55" fmla="*/ 285 h 185"/>
                <a:gd name="T56" fmla="*/ 0 w 315"/>
                <a:gd name="T57" fmla="*/ 288 h 185"/>
                <a:gd name="T58" fmla="*/ 2 w 315"/>
                <a:gd name="T59" fmla="*/ 302 h 185"/>
                <a:gd name="T60" fmla="*/ 251 w 315"/>
                <a:gd name="T61" fmla="*/ 302 h 185"/>
                <a:gd name="T62" fmla="*/ 285 w 315"/>
                <a:gd name="T63" fmla="*/ 298 h 185"/>
                <a:gd name="T64" fmla="*/ 280 w 315"/>
                <a:gd name="T65" fmla="*/ 285 h 185"/>
                <a:gd name="T66" fmla="*/ 271 w 315"/>
                <a:gd name="T67" fmla="*/ 281 h 185"/>
                <a:gd name="T68" fmla="*/ 253 w 315"/>
                <a:gd name="T69" fmla="*/ 256 h 185"/>
                <a:gd name="T70" fmla="*/ 277 w 315"/>
                <a:gd name="T71" fmla="*/ 198 h 185"/>
                <a:gd name="T72" fmla="*/ 389 w 315"/>
                <a:gd name="T73" fmla="*/ 244 h 185"/>
                <a:gd name="T74" fmla="*/ 380 w 315"/>
                <a:gd name="T75" fmla="*/ 279 h 185"/>
                <a:gd name="T76" fmla="*/ 366 w 315"/>
                <a:gd name="T77" fmla="*/ 285 h 185"/>
                <a:gd name="T78" fmla="*/ 362 w 315"/>
                <a:gd name="T79" fmla="*/ 288 h 185"/>
                <a:gd name="T80" fmla="*/ 364 w 315"/>
                <a:gd name="T81" fmla="*/ 302 h 18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15" h="185">
                  <a:moveTo>
                    <a:pt x="313" y="185"/>
                  </a:moveTo>
                  <a:cubicBezTo>
                    <a:pt x="315" y="185"/>
                    <a:pt x="315" y="184"/>
                    <a:pt x="315" y="183"/>
                  </a:cubicBezTo>
                  <a:cubicBezTo>
                    <a:pt x="315" y="177"/>
                    <a:pt x="315" y="177"/>
                    <a:pt x="315" y="177"/>
                  </a:cubicBezTo>
                  <a:cubicBezTo>
                    <a:pt x="315" y="176"/>
                    <a:pt x="315" y="175"/>
                    <a:pt x="314" y="174"/>
                  </a:cubicBezTo>
                  <a:cubicBezTo>
                    <a:pt x="311" y="174"/>
                    <a:pt x="311" y="174"/>
                    <a:pt x="311" y="174"/>
                  </a:cubicBezTo>
                  <a:cubicBezTo>
                    <a:pt x="310" y="174"/>
                    <a:pt x="309" y="173"/>
                    <a:pt x="307" y="173"/>
                  </a:cubicBezTo>
                  <a:cubicBezTo>
                    <a:pt x="305" y="172"/>
                    <a:pt x="302" y="171"/>
                    <a:pt x="300" y="169"/>
                  </a:cubicBezTo>
                  <a:cubicBezTo>
                    <a:pt x="298" y="167"/>
                    <a:pt x="296" y="165"/>
                    <a:pt x="295" y="163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170" y="2"/>
                    <a:pt x="178" y="5"/>
                    <a:pt x="184" y="14"/>
                  </a:cubicBezTo>
                  <a:cubicBezTo>
                    <a:pt x="188" y="18"/>
                    <a:pt x="191" y="23"/>
                    <a:pt x="194" y="31"/>
                  </a:cubicBezTo>
                  <a:cubicBezTo>
                    <a:pt x="220" y="100"/>
                    <a:pt x="220" y="100"/>
                    <a:pt x="220" y="100"/>
                  </a:cubicBezTo>
                  <a:cubicBezTo>
                    <a:pt x="170" y="100"/>
                    <a:pt x="170" y="100"/>
                    <a:pt x="170" y="100"/>
                  </a:cubicBezTo>
                  <a:cubicBezTo>
                    <a:pt x="170" y="100"/>
                    <a:pt x="165" y="100"/>
                    <a:pt x="162" y="95"/>
                  </a:cubicBezTo>
                  <a:cubicBezTo>
                    <a:pt x="133" y="153"/>
                    <a:pt x="133" y="153"/>
                    <a:pt x="133" y="153"/>
                  </a:cubicBezTo>
                  <a:cubicBezTo>
                    <a:pt x="131" y="157"/>
                    <a:pt x="128" y="161"/>
                    <a:pt x="125" y="165"/>
                  </a:cubicBezTo>
                  <a:cubicBezTo>
                    <a:pt x="122" y="168"/>
                    <a:pt x="117" y="171"/>
                    <a:pt x="112" y="172"/>
                  </a:cubicBezTo>
                  <a:cubicBezTo>
                    <a:pt x="109" y="173"/>
                    <a:pt x="107" y="174"/>
                    <a:pt x="104" y="174"/>
                  </a:cubicBezTo>
                  <a:cubicBezTo>
                    <a:pt x="100" y="174"/>
                    <a:pt x="95" y="174"/>
                    <a:pt x="91" y="173"/>
                  </a:cubicBezTo>
                  <a:cubicBezTo>
                    <a:pt x="88" y="173"/>
                    <a:pt x="85" y="172"/>
                    <a:pt x="83" y="170"/>
                  </a:cubicBezTo>
                  <a:cubicBezTo>
                    <a:pt x="77" y="166"/>
                    <a:pt x="71" y="160"/>
                    <a:pt x="71" y="147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71" y="29"/>
                    <a:pt x="72" y="25"/>
                    <a:pt x="74" y="22"/>
                  </a:cubicBezTo>
                  <a:cubicBezTo>
                    <a:pt x="76" y="19"/>
                    <a:pt x="78" y="17"/>
                    <a:pt x="81" y="15"/>
                  </a:cubicBezTo>
                  <a:cubicBezTo>
                    <a:pt x="84" y="13"/>
                    <a:pt x="88" y="13"/>
                    <a:pt x="91" y="13"/>
                  </a:cubicBezTo>
                  <a:cubicBezTo>
                    <a:pt x="92" y="12"/>
                    <a:pt x="94" y="13"/>
                    <a:pt x="96" y="13"/>
                  </a:cubicBezTo>
                  <a:cubicBezTo>
                    <a:pt x="99" y="13"/>
                    <a:pt x="101" y="14"/>
                    <a:pt x="103" y="16"/>
                  </a:cubicBezTo>
                  <a:cubicBezTo>
                    <a:pt x="106" y="17"/>
                    <a:pt x="108" y="20"/>
                    <a:pt x="110" y="22"/>
                  </a:cubicBezTo>
                  <a:cubicBezTo>
                    <a:pt x="113" y="25"/>
                    <a:pt x="114" y="28"/>
                    <a:pt x="116" y="32"/>
                  </a:cubicBezTo>
                  <a:cubicBezTo>
                    <a:pt x="120" y="43"/>
                    <a:pt x="118" y="55"/>
                    <a:pt x="118" y="55"/>
                  </a:cubicBezTo>
                  <a:cubicBezTo>
                    <a:pt x="114" y="96"/>
                    <a:pt x="80" y="88"/>
                    <a:pt x="80" y="88"/>
                  </a:cubicBezTo>
                  <a:cubicBezTo>
                    <a:pt x="80" y="101"/>
                    <a:pt x="80" y="101"/>
                    <a:pt x="80" y="101"/>
                  </a:cubicBezTo>
                  <a:cubicBezTo>
                    <a:pt x="94" y="103"/>
                    <a:pt x="115" y="101"/>
                    <a:pt x="115" y="101"/>
                  </a:cubicBezTo>
                  <a:cubicBezTo>
                    <a:pt x="137" y="101"/>
                    <a:pt x="150" y="93"/>
                    <a:pt x="157" y="84"/>
                  </a:cubicBezTo>
                  <a:cubicBezTo>
                    <a:pt x="169" y="69"/>
                    <a:pt x="167" y="49"/>
                    <a:pt x="167" y="49"/>
                  </a:cubicBezTo>
                  <a:cubicBezTo>
                    <a:pt x="167" y="35"/>
                    <a:pt x="161" y="25"/>
                    <a:pt x="153" y="17"/>
                  </a:cubicBezTo>
                  <a:cubicBezTo>
                    <a:pt x="148" y="13"/>
                    <a:pt x="143" y="9"/>
                    <a:pt x="137" y="7"/>
                  </a:cubicBezTo>
                  <a:cubicBezTo>
                    <a:pt x="133" y="4"/>
                    <a:pt x="128" y="3"/>
                    <a:pt x="123" y="2"/>
                  </a:cubicBezTo>
                  <a:cubicBezTo>
                    <a:pt x="116" y="0"/>
                    <a:pt x="110" y="0"/>
                    <a:pt x="10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0"/>
                    <a:pt x="0" y="11"/>
                    <a:pt x="2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6" y="12"/>
                    <a:pt x="7" y="12"/>
                    <a:pt x="8" y="12"/>
                  </a:cubicBezTo>
                  <a:cubicBezTo>
                    <a:pt x="11" y="13"/>
                    <a:pt x="13" y="14"/>
                    <a:pt x="15" y="16"/>
                  </a:cubicBezTo>
                  <a:cubicBezTo>
                    <a:pt x="19" y="19"/>
                    <a:pt x="21" y="23"/>
                    <a:pt x="22" y="27"/>
                  </a:cubicBezTo>
                  <a:cubicBezTo>
                    <a:pt x="23" y="31"/>
                    <a:pt x="23" y="36"/>
                    <a:pt x="23" y="46"/>
                  </a:cubicBezTo>
                  <a:cubicBezTo>
                    <a:pt x="23" y="142"/>
                    <a:pt x="23" y="142"/>
                    <a:pt x="23" y="142"/>
                  </a:cubicBezTo>
                  <a:cubicBezTo>
                    <a:pt x="23" y="147"/>
                    <a:pt x="23" y="150"/>
                    <a:pt x="23" y="153"/>
                  </a:cubicBezTo>
                  <a:cubicBezTo>
                    <a:pt x="23" y="157"/>
                    <a:pt x="21" y="162"/>
                    <a:pt x="19" y="165"/>
                  </a:cubicBezTo>
                  <a:cubicBezTo>
                    <a:pt x="18" y="167"/>
                    <a:pt x="16" y="168"/>
                    <a:pt x="15" y="169"/>
                  </a:cubicBezTo>
                  <a:cubicBezTo>
                    <a:pt x="13" y="171"/>
                    <a:pt x="11" y="172"/>
                    <a:pt x="8" y="173"/>
                  </a:cubicBezTo>
                  <a:cubicBezTo>
                    <a:pt x="7" y="173"/>
                    <a:pt x="6" y="174"/>
                    <a:pt x="5" y="174"/>
                  </a:cubicBezTo>
                  <a:cubicBezTo>
                    <a:pt x="2" y="174"/>
                    <a:pt x="2" y="174"/>
                    <a:pt x="2" y="174"/>
                  </a:cubicBezTo>
                  <a:cubicBezTo>
                    <a:pt x="0" y="175"/>
                    <a:pt x="0" y="176"/>
                    <a:pt x="0" y="177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4"/>
                    <a:pt x="1" y="185"/>
                    <a:pt x="2" y="185"/>
                  </a:cubicBezTo>
                  <a:cubicBezTo>
                    <a:pt x="20" y="185"/>
                    <a:pt x="20" y="185"/>
                    <a:pt x="20" y="185"/>
                  </a:cubicBezTo>
                  <a:cubicBezTo>
                    <a:pt x="153" y="185"/>
                    <a:pt x="153" y="185"/>
                    <a:pt x="153" y="185"/>
                  </a:cubicBezTo>
                  <a:cubicBezTo>
                    <a:pt x="172" y="185"/>
                    <a:pt x="172" y="185"/>
                    <a:pt x="172" y="185"/>
                  </a:cubicBezTo>
                  <a:cubicBezTo>
                    <a:pt x="173" y="185"/>
                    <a:pt x="174" y="184"/>
                    <a:pt x="174" y="183"/>
                  </a:cubicBezTo>
                  <a:cubicBezTo>
                    <a:pt x="174" y="177"/>
                    <a:pt x="174" y="177"/>
                    <a:pt x="174" y="177"/>
                  </a:cubicBezTo>
                  <a:cubicBezTo>
                    <a:pt x="174" y="176"/>
                    <a:pt x="173" y="175"/>
                    <a:pt x="172" y="174"/>
                  </a:cubicBezTo>
                  <a:cubicBezTo>
                    <a:pt x="169" y="174"/>
                    <a:pt x="169" y="174"/>
                    <a:pt x="169" y="174"/>
                  </a:cubicBezTo>
                  <a:cubicBezTo>
                    <a:pt x="168" y="174"/>
                    <a:pt x="167" y="173"/>
                    <a:pt x="166" y="173"/>
                  </a:cubicBezTo>
                  <a:cubicBezTo>
                    <a:pt x="163" y="172"/>
                    <a:pt x="161" y="171"/>
                    <a:pt x="159" y="169"/>
                  </a:cubicBezTo>
                  <a:cubicBezTo>
                    <a:pt x="159" y="169"/>
                    <a:pt x="154" y="166"/>
                    <a:pt x="155" y="158"/>
                  </a:cubicBezTo>
                  <a:cubicBezTo>
                    <a:pt x="155" y="156"/>
                    <a:pt x="156" y="154"/>
                    <a:pt x="157" y="152"/>
                  </a:cubicBezTo>
                  <a:cubicBezTo>
                    <a:pt x="170" y="121"/>
                    <a:pt x="170" y="121"/>
                    <a:pt x="170" y="121"/>
                  </a:cubicBezTo>
                  <a:cubicBezTo>
                    <a:pt x="228" y="121"/>
                    <a:pt x="228" y="121"/>
                    <a:pt x="228" y="121"/>
                  </a:cubicBezTo>
                  <a:cubicBezTo>
                    <a:pt x="238" y="150"/>
                    <a:pt x="238" y="150"/>
                    <a:pt x="238" y="150"/>
                  </a:cubicBezTo>
                  <a:cubicBezTo>
                    <a:pt x="240" y="157"/>
                    <a:pt x="239" y="162"/>
                    <a:pt x="238" y="166"/>
                  </a:cubicBezTo>
                  <a:cubicBezTo>
                    <a:pt x="237" y="168"/>
                    <a:pt x="235" y="170"/>
                    <a:pt x="233" y="172"/>
                  </a:cubicBezTo>
                  <a:cubicBezTo>
                    <a:pt x="231" y="172"/>
                    <a:pt x="230" y="173"/>
                    <a:pt x="229" y="173"/>
                  </a:cubicBezTo>
                  <a:cubicBezTo>
                    <a:pt x="228" y="173"/>
                    <a:pt x="226" y="174"/>
                    <a:pt x="225" y="174"/>
                  </a:cubicBezTo>
                  <a:cubicBezTo>
                    <a:pt x="222" y="174"/>
                    <a:pt x="222" y="174"/>
                    <a:pt x="222" y="174"/>
                  </a:cubicBezTo>
                  <a:cubicBezTo>
                    <a:pt x="221" y="175"/>
                    <a:pt x="221" y="176"/>
                    <a:pt x="221" y="177"/>
                  </a:cubicBezTo>
                  <a:cubicBezTo>
                    <a:pt x="221" y="183"/>
                    <a:pt x="221" y="183"/>
                    <a:pt x="221" y="183"/>
                  </a:cubicBezTo>
                  <a:cubicBezTo>
                    <a:pt x="221" y="184"/>
                    <a:pt x="221" y="185"/>
                    <a:pt x="223" y="185"/>
                  </a:cubicBezTo>
                  <a:lnTo>
                    <a:pt x="313" y="185"/>
                  </a:lnTo>
                  <a:close/>
                </a:path>
              </a:pathLst>
            </a:custGeom>
            <a:solidFill>
              <a:srgbClr val="E21A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5323" y="507"/>
              <a:ext cx="95" cy="98"/>
            </a:xfrm>
            <a:custGeom>
              <a:avLst/>
              <a:gdLst>
                <a:gd name="T0" fmla="*/ 118 w 84"/>
                <a:gd name="T1" fmla="*/ 0 h 87"/>
                <a:gd name="T2" fmla="*/ 114 w 84"/>
                <a:gd name="T3" fmla="*/ 0 h 87"/>
                <a:gd name="T4" fmla="*/ 113 w 84"/>
                <a:gd name="T5" fmla="*/ 8 h 87"/>
                <a:gd name="T6" fmla="*/ 110 w 84"/>
                <a:gd name="T7" fmla="*/ 9 h 87"/>
                <a:gd name="T8" fmla="*/ 101 w 84"/>
                <a:gd name="T9" fmla="*/ 8 h 87"/>
                <a:gd name="T10" fmla="*/ 86 w 84"/>
                <a:gd name="T11" fmla="*/ 1 h 87"/>
                <a:gd name="T12" fmla="*/ 72 w 84"/>
                <a:gd name="T13" fmla="*/ 0 h 87"/>
                <a:gd name="T14" fmla="*/ 36 w 84"/>
                <a:gd name="T15" fmla="*/ 9 h 87"/>
                <a:gd name="T16" fmla="*/ 9 w 84"/>
                <a:gd name="T17" fmla="*/ 38 h 87"/>
                <a:gd name="T18" fmla="*/ 0 w 84"/>
                <a:gd name="T19" fmla="*/ 72 h 87"/>
                <a:gd name="T20" fmla="*/ 14 w 84"/>
                <a:gd name="T21" fmla="*/ 114 h 87"/>
                <a:gd name="T22" fmla="*/ 76 w 84"/>
                <a:gd name="T23" fmla="*/ 140 h 87"/>
                <a:gd name="T24" fmla="*/ 100 w 84"/>
                <a:gd name="T25" fmla="*/ 137 h 87"/>
                <a:gd name="T26" fmla="*/ 121 w 84"/>
                <a:gd name="T27" fmla="*/ 127 h 87"/>
                <a:gd name="T28" fmla="*/ 121 w 84"/>
                <a:gd name="T29" fmla="*/ 88 h 87"/>
                <a:gd name="T30" fmla="*/ 124 w 84"/>
                <a:gd name="T31" fmla="*/ 72 h 87"/>
                <a:gd name="T32" fmla="*/ 135 w 84"/>
                <a:gd name="T33" fmla="*/ 68 h 87"/>
                <a:gd name="T34" fmla="*/ 137 w 84"/>
                <a:gd name="T35" fmla="*/ 68 h 87"/>
                <a:gd name="T36" fmla="*/ 137 w 84"/>
                <a:gd name="T37" fmla="*/ 64 h 87"/>
                <a:gd name="T38" fmla="*/ 86 w 84"/>
                <a:gd name="T39" fmla="*/ 64 h 87"/>
                <a:gd name="T40" fmla="*/ 86 w 84"/>
                <a:gd name="T41" fmla="*/ 68 h 87"/>
                <a:gd name="T42" fmla="*/ 97 w 84"/>
                <a:gd name="T43" fmla="*/ 69 h 87"/>
                <a:gd name="T44" fmla="*/ 101 w 84"/>
                <a:gd name="T45" fmla="*/ 74 h 87"/>
                <a:gd name="T46" fmla="*/ 102 w 84"/>
                <a:gd name="T47" fmla="*/ 88 h 87"/>
                <a:gd name="T48" fmla="*/ 102 w 84"/>
                <a:gd name="T49" fmla="*/ 126 h 87"/>
                <a:gd name="T50" fmla="*/ 88 w 84"/>
                <a:gd name="T51" fmla="*/ 131 h 87"/>
                <a:gd name="T52" fmla="*/ 76 w 84"/>
                <a:gd name="T53" fmla="*/ 132 h 87"/>
                <a:gd name="T54" fmla="*/ 49 w 84"/>
                <a:gd name="T55" fmla="*/ 126 h 87"/>
                <a:gd name="T56" fmla="*/ 29 w 84"/>
                <a:gd name="T57" fmla="*/ 103 h 87"/>
                <a:gd name="T58" fmla="*/ 23 w 84"/>
                <a:gd name="T59" fmla="*/ 68 h 87"/>
                <a:gd name="T60" fmla="*/ 35 w 84"/>
                <a:gd name="T61" fmla="*/ 27 h 87"/>
                <a:gd name="T62" fmla="*/ 75 w 84"/>
                <a:gd name="T63" fmla="*/ 8 h 87"/>
                <a:gd name="T64" fmla="*/ 104 w 84"/>
                <a:gd name="T65" fmla="*/ 20 h 87"/>
                <a:gd name="T66" fmla="*/ 118 w 84"/>
                <a:gd name="T67" fmla="*/ 42 h 87"/>
                <a:gd name="T68" fmla="*/ 121 w 84"/>
                <a:gd name="T69" fmla="*/ 42 h 87"/>
                <a:gd name="T70" fmla="*/ 118 w 84"/>
                <a:gd name="T71" fmla="*/ 0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4" h="87">
                  <a:moveTo>
                    <a:pt x="72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70" y="2"/>
                    <a:pt x="69" y="4"/>
                    <a:pt x="69" y="4"/>
                  </a:cubicBezTo>
                  <a:cubicBezTo>
                    <a:pt x="68" y="5"/>
                    <a:pt x="68" y="5"/>
                    <a:pt x="67" y="5"/>
                  </a:cubicBezTo>
                  <a:cubicBezTo>
                    <a:pt x="66" y="5"/>
                    <a:pt x="64" y="5"/>
                    <a:pt x="62" y="4"/>
                  </a:cubicBezTo>
                  <a:cubicBezTo>
                    <a:pt x="58" y="2"/>
                    <a:pt x="54" y="1"/>
                    <a:pt x="52" y="1"/>
                  </a:cubicBezTo>
                  <a:cubicBezTo>
                    <a:pt x="49" y="0"/>
                    <a:pt x="47" y="0"/>
                    <a:pt x="44" y="0"/>
                  </a:cubicBezTo>
                  <a:cubicBezTo>
                    <a:pt x="35" y="0"/>
                    <a:pt x="28" y="2"/>
                    <a:pt x="22" y="5"/>
                  </a:cubicBezTo>
                  <a:cubicBezTo>
                    <a:pt x="15" y="10"/>
                    <a:pt x="9" y="16"/>
                    <a:pt x="5" y="24"/>
                  </a:cubicBezTo>
                  <a:cubicBezTo>
                    <a:pt x="2" y="30"/>
                    <a:pt x="0" y="37"/>
                    <a:pt x="0" y="45"/>
                  </a:cubicBezTo>
                  <a:cubicBezTo>
                    <a:pt x="0" y="55"/>
                    <a:pt x="3" y="63"/>
                    <a:pt x="9" y="71"/>
                  </a:cubicBezTo>
                  <a:cubicBezTo>
                    <a:pt x="17" y="81"/>
                    <a:pt x="30" y="87"/>
                    <a:pt x="46" y="87"/>
                  </a:cubicBezTo>
                  <a:cubicBezTo>
                    <a:pt x="51" y="87"/>
                    <a:pt x="56" y="86"/>
                    <a:pt x="61" y="85"/>
                  </a:cubicBezTo>
                  <a:cubicBezTo>
                    <a:pt x="65" y="84"/>
                    <a:pt x="70" y="82"/>
                    <a:pt x="74" y="79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74" y="49"/>
                    <a:pt x="75" y="46"/>
                    <a:pt x="76" y="45"/>
                  </a:cubicBezTo>
                  <a:cubicBezTo>
                    <a:pt x="77" y="43"/>
                    <a:pt x="79" y="42"/>
                    <a:pt x="82" y="42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5" y="42"/>
                    <a:pt x="57" y="42"/>
                    <a:pt x="59" y="43"/>
                  </a:cubicBezTo>
                  <a:cubicBezTo>
                    <a:pt x="60" y="43"/>
                    <a:pt x="61" y="44"/>
                    <a:pt x="62" y="46"/>
                  </a:cubicBezTo>
                  <a:cubicBezTo>
                    <a:pt x="62" y="47"/>
                    <a:pt x="63" y="50"/>
                    <a:pt x="63" y="54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0" y="79"/>
                    <a:pt x="57" y="80"/>
                    <a:pt x="54" y="81"/>
                  </a:cubicBezTo>
                  <a:cubicBezTo>
                    <a:pt x="52" y="82"/>
                    <a:pt x="49" y="82"/>
                    <a:pt x="46" y="82"/>
                  </a:cubicBezTo>
                  <a:cubicBezTo>
                    <a:pt x="40" y="82"/>
                    <a:pt x="35" y="81"/>
                    <a:pt x="30" y="78"/>
                  </a:cubicBezTo>
                  <a:cubicBezTo>
                    <a:pt x="25" y="75"/>
                    <a:pt x="21" y="70"/>
                    <a:pt x="18" y="64"/>
                  </a:cubicBezTo>
                  <a:cubicBezTo>
                    <a:pt x="15" y="57"/>
                    <a:pt x="14" y="50"/>
                    <a:pt x="14" y="42"/>
                  </a:cubicBezTo>
                  <a:cubicBezTo>
                    <a:pt x="14" y="32"/>
                    <a:pt x="16" y="24"/>
                    <a:pt x="21" y="17"/>
                  </a:cubicBezTo>
                  <a:cubicBezTo>
                    <a:pt x="26" y="9"/>
                    <a:pt x="34" y="4"/>
                    <a:pt x="45" y="4"/>
                  </a:cubicBezTo>
                  <a:cubicBezTo>
                    <a:pt x="52" y="4"/>
                    <a:pt x="59" y="7"/>
                    <a:pt x="64" y="12"/>
                  </a:cubicBezTo>
                  <a:cubicBezTo>
                    <a:pt x="67" y="15"/>
                    <a:pt x="70" y="20"/>
                    <a:pt x="72" y="26"/>
                  </a:cubicBezTo>
                  <a:cubicBezTo>
                    <a:pt x="74" y="26"/>
                    <a:pt x="74" y="26"/>
                    <a:pt x="74" y="26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5271" y="391"/>
              <a:ext cx="84" cy="98"/>
            </a:xfrm>
            <a:custGeom>
              <a:avLst/>
              <a:gdLst>
                <a:gd name="T0" fmla="*/ 116 w 74"/>
                <a:gd name="T1" fmla="*/ 0 h 86"/>
                <a:gd name="T2" fmla="*/ 112 w 74"/>
                <a:gd name="T3" fmla="*/ 0 h 86"/>
                <a:gd name="T4" fmla="*/ 109 w 74"/>
                <a:gd name="T5" fmla="*/ 8 h 86"/>
                <a:gd name="T6" fmla="*/ 106 w 74"/>
                <a:gd name="T7" fmla="*/ 9 h 86"/>
                <a:gd name="T8" fmla="*/ 98 w 74"/>
                <a:gd name="T9" fmla="*/ 8 h 86"/>
                <a:gd name="T10" fmla="*/ 69 w 74"/>
                <a:gd name="T11" fmla="*/ 0 h 86"/>
                <a:gd name="T12" fmla="*/ 34 w 74"/>
                <a:gd name="T13" fmla="*/ 9 h 86"/>
                <a:gd name="T14" fmla="*/ 9 w 74"/>
                <a:gd name="T15" fmla="*/ 35 h 86"/>
                <a:gd name="T16" fmla="*/ 0 w 74"/>
                <a:gd name="T17" fmla="*/ 74 h 86"/>
                <a:gd name="T18" fmla="*/ 12 w 74"/>
                <a:gd name="T19" fmla="*/ 120 h 86"/>
                <a:gd name="T20" fmla="*/ 66 w 74"/>
                <a:gd name="T21" fmla="*/ 146 h 86"/>
                <a:gd name="T22" fmla="*/ 99 w 74"/>
                <a:gd name="T23" fmla="*/ 137 h 86"/>
                <a:gd name="T24" fmla="*/ 123 w 74"/>
                <a:gd name="T25" fmla="*/ 109 h 86"/>
                <a:gd name="T26" fmla="*/ 120 w 74"/>
                <a:gd name="T27" fmla="*/ 106 h 86"/>
                <a:gd name="T28" fmla="*/ 98 w 74"/>
                <a:gd name="T29" fmla="*/ 130 h 86"/>
                <a:gd name="T30" fmla="*/ 74 w 74"/>
                <a:gd name="T31" fmla="*/ 137 h 86"/>
                <a:gd name="T32" fmla="*/ 47 w 74"/>
                <a:gd name="T33" fmla="*/ 129 h 86"/>
                <a:gd name="T34" fmla="*/ 28 w 74"/>
                <a:gd name="T35" fmla="*/ 108 h 86"/>
                <a:gd name="T36" fmla="*/ 23 w 74"/>
                <a:gd name="T37" fmla="*/ 74 h 86"/>
                <a:gd name="T38" fmla="*/ 28 w 74"/>
                <a:gd name="T39" fmla="*/ 35 h 86"/>
                <a:gd name="T40" fmla="*/ 47 w 74"/>
                <a:gd name="T41" fmla="*/ 13 h 86"/>
                <a:gd name="T42" fmla="*/ 73 w 74"/>
                <a:gd name="T43" fmla="*/ 8 h 86"/>
                <a:gd name="T44" fmla="*/ 98 w 74"/>
                <a:gd name="T45" fmla="*/ 15 h 86"/>
                <a:gd name="T46" fmla="*/ 116 w 74"/>
                <a:gd name="T47" fmla="*/ 47 h 86"/>
                <a:gd name="T48" fmla="*/ 120 w 74"/>
                <a:gd name="T49" fmla="*/ 47 h 86"/>
                <a:gd name="T50" fmla="*/ 116 w 74"/>
                <a:gd name="T51" fmla="*/ 0 h 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74" h="86">
                  <a:moveTo>
                    <a:pt x="70" y="0"/>
                  </a:moveTo>
                  <a:cubicBezTo>
                    <a:pt x="68" y="0"/>
                    <a:pt x="68" y="0"/>
                    <a:pt x="68" y="0"/>
                  </a:cubicBezTo>
                  <a:cubicBezTo>
                    <a:pt x="68" y="2"/>
                    <a:pt x="67" y="3"/>
                    <a:pt x="66" y="4"/>
                  </a:cubicBezTo>
                  <a:cubicBezTo>
                    <a:pt x="65" y="5"/>
                    <a:pt x="64" y="5"/>
                    <a:pt x="63" y="5"/>
                  </a:cubicBezTo>
                  <a:cubicBezTo>
                    <a:pt x="62" y="5"/>
                    <a:pt x="61" y="5"/>
                    <a:pt x="59" y="4"/>
                  </a:cubicBezTo>
                  <a:cubicBezTo>
                    <a:pt x="54" y="1"/>
                    <a:pt x="48" y="0"/>
                    <a:pt x="42" y="0"/>
                  </a:cubicBezTo>
                  <a:cubicBezTo>
                    <a:pt x="34" y="0"/>
                    <a:pt x="27" y="1"/>
                    <a:pt x="20" y="5"/>
                  </a:cubicBezTo>
                  <a:cubicBezTo>
                    <a:pt x="14" y="9"/>
                    <a:pt x="9" y="14"/>
                    <a:pt x="5" y="21"/>
                  </a:cubicBezTo>
                  <a:cubicBezTo>
                    <a:pt x="2" y="28"/>
                    <a:pt x="0" y="36"/>
                    <a:pt x="0" y="44"/>
                  </a:cubicBezTo>
                  <a:cubicBezTo>
                    <a:pt x="0" y="54"/>
                    <a:pt x="2" y="63"/>
                    <a:pt x="8" y="71"/>
                  </a:cubicBezTo>
                  <a:cubicBezTo>
                    <a:pt x="16" y="81"/>
                    <a:pt x="26" y="86"/>
                    <a:pt x="40" y="86"/>
                  </a:cubicBezTo>
                  <a:cubicBezTo>
                    <a:pt x="47" y="86"/>
                    <a:pt x="54" y="84"/>
                    <a:pt x="60" y="81"/>
                  </a:cubicBezTo>
                  <a:cubicBezTo>
                    <a:pt x="65" y="77"/>
                    <a:pt x="70" y="72"/>
                    <a:pt x="74" y="65"/>
                  </a:cubicBezTo>
                  <a:cubicBezTo>
                    <a:pt x="72" y="63"/>
                    <a:pt x="72" y="63"/>
                    <a:pt x="72" y="63"/>
                  </a:cubicBezTo>
                  <a:cubicBezTo>
                    <a:pt x="67" y="70"/>
                    <a:pt x="63" y="75"/>
                    <a:pt x="59" y="77"/>
                  </a:cubicBezTo>
                  <a:cubicBezTo>
                    <a:pt x="55" y="79"/>
                    <a:pt x="50" y="81"/>
                    <a:pt x="44" y="81"/>
                  </a:cubicBezTo>
                  <a:cubicBezTo>
                    <a:pt x="38" y="81"/>
                    <a:pt x="33" y="79"/>
                    <a:pt x="28" y="76"/>
                  </a:cubicBezTo>
                  <a:cubicBezTo>
                    <a:pt x="23" y="73"/>
                    <a:pt x="20" y="69"/>
                    <a:pt x="17" y="64"/>
                  </a:cubicBezTo>
                  <a:cubicBezTo>
                    <a:pt x="15" y="58"/>
                    <a:pt x="14" y="52"/>
                    <a:pt x="14" y="44"/>
                  </a:cubicBezTo>
                  <a:cubicBezTo>
                    <a:pt x="14" y="35"/>
                    <a:pt x="15" y="27"/>
                    <a:pt x="17" y="21"/>
                  </a:cubicBezTo>
                  <a:cubicBezTo>
                    <a:pt x="20" y="15"/>
                    <a:pt x="23" y="11"/>
                    <a:pt x="28" y="8"/>
                  </a:cubicBezTo>
                  <a:cubicBezTo>
                    <a:pt x="32" y="5"/>
                    <a:pt x="37" y="4"/>
                    <a:pt x="43" y="4"/>
                  </a:cubicBezTo>
                  <a:cubicBezTo>
                    <a:pt x="49" y="4"/>
                    <a:pt x="55" y="6"/>
                    <a:pt x="59" y="9"/>
                  </a:cubicBezTo>
                  <a:cubicBezTo>
                    <a:pt x="64" y="13"/>
                    <a:pt x="68" y="19"/>
                    <a:pt x="70" y="28"/>
                  </a:cubicBezTo>
                  <a:cubicBezTo>
                    <a:pt x="72" y="28"/>
                    <a:pt x="72" y="28"/>
                    <a:pt x="72" y="28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5556" y="423"/>
              <a:ext cx="70" cy="66"/>
            </a:xfrm>
            <a:custGeom>
              <a:avLst/>
              <a:gdLst>
                <a:gd name="T0" fmla="*/ 86 w 62"/>
                <a:gd name="T1" fmla="*/ 0 h 58"/>
                <a:gd name="T2" fmla="*/ 53 w 62"/>
                <a:gd name="T3" fmla="*/ 0 h 58"/>
                <a:gd name="T4" fmla="*/ 53 w 62"/>
                <a:gd name="T5" fmla="*/ 2 h 58"/>
                <a:gd name="T6" fmla="*/ 65 w 62"/>
                <a:gd name="T7" fmla="*/ 8 h 58"/>
                <a:gd name="T8" fmla="*/ 68 w 62"/>
                <a:gd name="T9" fmla="*/ 19 h 58"/>
                <a:gd name="T10" fmla="*/ 68 w 62"/>
                <a:gd name="T11" fmla="*/ 72 h 58"/>
                <a:gd name="T12" fmla="*/ 55 w 62"/>
                <a:gd name="T13" fmla="*/ 83 h 58"/>
                <a:gd name="T14" fmla="*/ 46 w 62"/>
                <a:gd name="T15" fmla="*/ 84 h 58"/>
                <a:gd name="T16" fmla="*/ 36 w 62"/>
                <a:gd name="T17" fmla="*/ 82 h 58"/>
                <a:gd name="T18" fmla="*/ 30 w 62"/>
                <a:gd name="T19" fmla="*/ 64 h 58"/>
                <a:gd name="T20" fmla="*/ 30 w 62"/>
                <a:gd name="T21" fmla="*/ 0 h 58"/>
                <a:gd name="T22" fmla="*/ 0 w 62"/>
                <a:gd name="T23" fmla="*/ 0 h 58"/>
                <a:gd name="T24" fmla="*/ 0 w 62"/>
                <a:gd name="T25" fmla="*/ 2 h 58"/>
                <a:gd name="T26" fmla="*/ 10 w 62"/>
                <a:gd name="T27" fmla="*/ 3 h 58"/>
                <a:gd name="T28" fmla="*/ 12 w 62"/>
                <a:gd name="T29" fmla="*/ 10 h 58"/>
                <a:gd name="T30" fmla="*/ 14 w 62"/>
                <a:gd name="T31" fmla="*/ 19 h 58"/>
                <a:gd name="T32" fmla="*/ 14 w 62"/>
                <a:gd name="T33" fmla="*/ 60 h 58"/>
                <a:gd name="T34" fmla="*/ 16 w 62"/>
                <a:gd name="T35" fmla="*/ 82 h 58"/>
                <a:gd name="T36" fmla="*/ 24 w 62"/>
                <a:gd name="T37" fmla="*/ 93 h 58"/>
                <a:gd name="T38" fmla="*/ 37 w 62"/>
                <a:gd name="T39" fmla="*/ 97 h 58"/>
                <a:gd name="T40" fmla="*/ 51 w 62"/>
                <a:gd name="T41" fmla="*/ 94 h 58"/>
                <a:gd name="T42" fmla="*/ 68 w 62"/>
                <a:gd name="T43" fmla="*/ 76 h 58"/>
                <a:gd name="T44" fmla="*/ 68 w 62"/>
                <a:gd name="T45" fmla="*/ 97 h 58"/>
                <a:gd name="T46" fmla="*/ 73 w 62"/>
                <a:gd name="T47" fmla="*/ 97 h 58"/>
                <a:gd name="T48" fmla="*/ 100 w 62"/>
                <a:gd name="T49" fmla="*/ 85 h 58"/>
                <a:gd name="T50" fmla="*/ 99 w 62"/>
                <a:gd name="T51" fmla="*/ 83 h 58"/>
                <a:gd name="T52" fmla="*/ 91 w 62"/>
                <a:gd name="T53" fmla="*/ 84 h 58"/>
                <a:gd name="T54" fmla="*/ 88 w 62"/>
                <a:gd name="T55" fmla="*/ 83 h 58"/>
                <a:gd name="T56" fmla="*/ 87 w 62"/>
                <a:gd name="T57" fmla="*/ 76 h 58"/>
                <a:gd name="T58" fmla="*/ 86 w 62"/>
                <a:gd name="T59" fmla="*/ 57 h 58"/>
                <a:gd name="T60" fmla="*/ 86 w 62"/>
                <a:gd name="T61" fmla="*/ 0 h 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8">
                  <a:moveTo>
                    <a:pt x="52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7" y="3"/>
                    <a:pt x="39" y="3"/>
                    <a:pt x="40" y="4"/>
                  </a:cubicBezTo>
                  <a:cubicBezTo>
                    <a:pt x="42" y="5"/>
                    <a:pt x="42" y="8"/>
                    <a:pt x="42" y="11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39" y="45"/>
                    <a:pt x="37" y="48"/>
                    <a:pt x="34" y="49"/>
                  </a:cubicBezTo>
                  <a:cubicBezTo>
                    <a:pt x="32" y="50"/>
                    <a:pt x="30" y="50"/>
                    <a:pt x="28" y="50"/>
                  </a:cubicBezTo>
                  <a:cubicBezTo>
                    <a:pt x="26" y="50"/>
                    <a:pt x="24" y="49"/>
                    <a:pt x="22" y="48"/>
                  </a:cubicBezTo>
                  <a:cubicBezTo>
                    <a:pt x="20" y="46"/>
                    <a:pt x="19" y="43"/>
                    <a:pt x="19" y="3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3"/>
                    <a:pt x="6" y="3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9" y="7"/>
                    <a:pt x="9" y="8"/>
                    <a:pt x="9" y="11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41"/>
                    <a:pt x="9" y="45"/>
                    <a:pt x="10" y="48"/>
                  </a:cubicBezTo>
                  <a:cubicBezTo>
                    <a:pt x="11" y="51"/>
                    <a:pt x="13" y="53"/>
                    <a:pt x="15" y="55"/>
                  </a:cubicBezTo>
                  <a:cubicBezTo>
                    <a:pt x="17" y="57"/>
                    <a:pt x="20" y="58"/>
                    <a:pt x="23" y="58"/>
                  </a:cubicBezTo>
                  <a:cubicBezTo>
                    <a:pt x="26" y="58"/>
                    <a:pt x="29" y="57"/>
                    <a:pt x="31" y="56"/>
                  </a:cubicBezTo>
                  <a:cubicBezTo>
                    <a:pt x="34" y="54"/>
                    <a:pt x="37" y="51"/>
                    <a:pt x="42" y="46"/>
                  </a:cubicBezTo>
                  <a:cubicBezTo>
                    <a:pt x="42" y="58"/>
                    <a:pt x="42" y="58"/>
                    <a:pt x="42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59" y="49"/>
                    <a:pt x="58" y="50"/>
                    <a:pt x="57" y="50"/>
                  </a:cubicBezTo>
                  <a:cubicBezTo>
                    <a:pt x="56" y="50"/>
                    <a:pt x="55" y="50"/>
                    <a:pt x="54" y="49"/>
                  </a:cubicBezTo>
                  <a:cubicBezTo>
                    <a:pt x="53" y="48"/>
                    <a:pt x="53" y="47"/>
                    <a:pt x="53" y="46"/>
                  </a:cubicBezTo>
                  <a:cubicBezTo>
                    <a:pt x="52" y="45"/>
                    <a:pt x="52" y="41"/>
                    <a:pt x="52" y="34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5537" y="539"/>
              <a:ext cx="70" cy="65"/>
            </a:xfrm>
            <a:custGeom>
              <a:avLst/>
              <a:gdLst>
                <a:gd name="T0" fmla="*/ 87 w 62"/>
                <a:gd name="T1" fmla="*/ 0 h 57"/>
                <a:gd name="T2" fmla="*/ 55 w 62"/>
                <a:gd name="T3" fmla="*/ 0 h 57"/>
                <a:gd name="T4" fmla="*/ 55 w 62"/>
                <a:gd name="T5" fmla="*/ 2 h 57"/>
                <a:gd name="T6" fmla="*/ 67 w 62"/>
                <a:gd name="T7" fmla="*/ 8 h 57"/>
                <a:gd name="T8" fmla="*/ 70 w 62"/>
                <a:gd name="T9" fmla="*/ 17 h 57"/>
                <a:gd name="T10" fmla="*/ 70 w 62"/>
                <a:gd name="T11" fmla="*/ 72 h 57"/>
                <a:gd name="T12" fmla="*/ 58 w 62"/>
                <a:gd name="T13" fmla="*/ 82 h 57"/>
                <a:gd name="T14" fmla="*/ 47 w 62"/>
                <a:gd name="T15" fmla="*/ 84 h 57"/>
                <a:gd name="T16" fmla="*/ 36 w 62"/>
                <a:gd name="T17" fmla="*/ 81 h 57"/>
                <a:gd name="T18" fmla="*/ 33 w 62"/>
                <a:gd name="T19" fmla="*/ 63 h 57"/>
                <a:gd name="T20" fmla="*/ 33 w 62"/>
                <a:gd name="T21" fmla="*/ 0 h 57"/>
                <a:gd name="T22" fmla="*/ 0 w 62"/>
                <a:gd name="T23" fmla="*/ 0 h 57"/>
                <a:gd name="T24" fmla="*/ 0 w 62"/>
                <a:gd name="T25" fmla="*/ 2 h 57"/>
                <a:gd name="T26" fmla="*/ 10 w 62"/>
                <a:gd name="T27" fmla="*/ 3 h 57"/>
                <a:gd name="T28" fmla="*/ 14 w 62"/>
                <a:gd name="T29" fmla="*/ 9 h 57"/>
                <a:gd name="T30" fmla="*/ 16 w 62"/>
                <a:gd name="T31" fmla="*/ 19 h 57"/>
                <a:gd name="T32" fmla="*/ 16 w 62"/>
                <a:gd name="T33" fmla="*/ 62 h 57"/>
                <a:gd name="T34" fmla="*/ 18 w 62"/>
                <a:gd name="T35" fmla="*/ 82 h 57"/>
                <a:gd name="T36" fmla="*/ 26 w 62"/>
                <a:gd name="T37" fmla="*/ 94 h 57"/>
                <a:gd name="T38" fmla="*/ 38 w 62"/>
                <a:gd name="T39" fmla="*/ 96 h 57"/>
                <a:gd name="T40" fmla="*/ 52 w 62"/>
                <a:gd name="T41" fmla="*/ 94 h 57"/>
                <a:gd name="T42" fmla="*/ 70 w 62"/>
                <a:gd name="T43" fmla="*/ 76 h 57"/>
                <a:gd name="T44" fmla="*/ 70 w 62"/>
                <a:gd name="T45" fmla="*/ 96 h 57"/>
                <a:gd name="T46" fmla="*/ 73 w 62"/>
                <a:gd name="T47" fmla="*/ 96 h 57"/>
                <a:gd name="T48" fmla="*/ 100 w 62"/>
                <a:gd name="T49" fmla="*/ 86 h 57"/>
                <a:gd name="T50" fmla="*/ 99 w 62"/>
                <a:gd name="T51" fmla="*/ 82 h 57"/>
                <a:gd name="T52" fmla="*/ 91 w 62"/>
                <a:gd name="T53" fmla="*/ 83 h 57"/>
                <a:gd name="T54" fmla="*/ 89 w 62"/>
                <a:gd name="T55" fmla="*/ 83 h 57"/>
                <a:gd name="T56" fmla="*/ 87 w 62"/>
                <a:gd name="T57" fmla="*/ 76 h 57"/>
                <a:gd name="T58" fmla="*/ 87 w 62"/>
                <a:gd name="T59" fmla="*/ 57 h 57"/>
                <a:gd name="T60" fmla="*/ 87 w 62"/>
                <a:gd name="T61" fmla="*/ 0 h 5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7">
                  <a:moveTo>
                    <a:pt x="53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7" y="2"/>
                    <a:pt x="40" y="3"/>
                    <a:pt x="41" y="4"/>
                  </a:cubicBezTo>
                  <a:cubicBezTo>
                    <a:pt x="42" y="5"/>
                    <a:pt x="43" y="7"/>
                    <a:pt x="43" y="10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40" y="45"/>
                    <a:pt x="37" y="47"/>
                    <a:pt x="35" y="48"/>
                  </a:cubicBezTo>
                  <a:cubicBezTo>
                    <a:pt x="33" y="49"/>
                    <a:pt x="31" y="50"/>
                    <a:pt x="29" y="50"/>
                  </a:cubicBezTo>
                  <a:cubicBezTo>
                    <a:pt x="26" y="50"/>
                    <a:pt x="24" y="49"/>
                    <a:pt x="22" y="47"/>
                  </a:cubicBezTo>
                  <a:cubicBezTo>
                    <a:pt x="21" y="46"/>
                    <a:pt x="20" y="42"/>
                    <a:pt x="20" y="3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2"/>
                    <a:pt x="6" y="3"/>
                  </a:cubicBezTo>
                  <a:cubicBezTo>
                    <a:pt x="7" y="3"/>
                    <a:pt x="8" y="4"/>
                    <a:pt x="9" y="5"/>
                  </a:cubicBezTo>
                  <a:cubicBezTo>
                    <a:pt x="9" y="6"/>
                    <a:pt x="10" y="8"/>
                    <a:pt x="10" y="11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0" y="41"/>
                    <a:pt x="10" y="45"/>
                    <a:pt x="11" y="48"/>
                  </a:cubicBezTo>
                  <a:cubicBezTo>
                    <a:pt x="12" y="50"/>
                    <a:pt x="13" y="53"/>
                    <a:pt x="16" y="55"/>
                  </a:cubicBezTo>
                  <a:cubicBezTo>
                    <a:pt x="18" y="56"/>
                    <a:pt x="21" y="57"/>
                    <a:pt x="24" y="57"/>
                  </a:cubicBezTo>
                  <a:cubicBezTo>
                    <a:pt x="27" y="57"/>
                    <a:pt x="29" y="57"/>
                    <a:pt x="32" y="55"/>
                  </a:cubicBezTo>
                  <a:cubicBezTo>
                    <a:pt x="34" y="54"/>
                    <a:pt x="38" y="51"/>
                    <a:pt x="43" y="46"/>
                  </a:cubicBezTo>
                  <a:cubicBezTo>
                    <a:pt x="43" y="57"/>
                    <a:pt x="43" y="57"/>
                    <a:pt x="43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9"/>
                    <a:pt x="58" y="49"/>
                    <a:pt x="57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4" y="48"/>
                    <a:pt x="54" y="47"/>
                    <a:pt x="53" y="46"/>
                  </a:cubicBezTo>
                  <a:cubicBezTo>
                    <a:pt x="53" y="44"/>
                    <a:pt x="53" y="40"/>
                    <a:pt x="53" y="34"/>
                  </a:cubicBezTo>
                  <a:lnTo>
                    <a:pt x="53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5430" y="422"/>
              <a:ext cx="69" cy="64"/>
            </a:xfrm>
            <a:custGeom>
              <a:avLst/>
              <a:gdLst>
                <a:gd name="T0" fmla="*/ 33 w 61"/>
                <a:gd name="T1" fmla="*/ 17 h 57"/>
                <a:gd name="T2" fmla="*/ 33 w 61"/>
                <a:gd name="T3" fmla="*/ 0 h 57"/>
                <a:gd name="T4" fmla="*/ 27 w 61"/>
                <a:gd name="T5" fmla="*/ 0 h 57"/>
                <a:gd name="T6" fmla="*/ 0 w 61"/>
                <a:gd name="T7" fmla="*/ 10 h 57"/>
                <a:gd name="T8" fmla="*/ 1 w 61"/>
                <a:gd name="T9" fmla="*/ 13 h 57"/>
                <a:gd name="T10" fmla="*/ 9 w 61"/>
                <a:gd name="T11" fmla="*/ 12 h 57"/>
                <a:gd name="T12" fmla="*/ 12 w 61"/>
                <a:gd name="T13" fmla="*/ 12 h 57"/>
                <a:gd name="T14" fmla="*/ 14 w 61"/>
                <a:gd name="T15" fmla="*/ 17 h 57"/>
                <a:gd name="T16" fmla="*/ 16 w 61"/>
                <a:gd name="T17" fmla="*/ 38 h 57"/>
                <a:gd name="T18" fmla="*/ 16 w 61"/>
                <a:gd name="T19" fmla="*/ 70 h 57"/>
                <a:gd name="T20" fmla="*/ 12 w 61"/>
                <a:gd name="T21" fmla="*/ 84 h 57"/>
                <a:gd name="T22" fmla="*/ 2 w 61"/>
                <a:gd name="T23" fmla="*/ 89 h 57"/>
                <a:gd name="T24" fmla="*/ 1 w 61"/>
                <a:gd name="T25" fmla="*/ 89 h 57"/>
                <a:gd name="T26" fmla="*/ 1 w 61"/>
                <a:gd name="T27" fmla="*/ 91 h 57"/>
                <a:gd name="T28" fmla="*/ 48 w 61"/>
                <a:gd name="T29" fmla="*/ 91 h 57"/>
                <a:gd name="T30" fmla="*/ 48 w 61"/>
                <a:gd name="T31" fmla="*/ 89 h 57"/>
                <a:gd name="T32" fmla="*/ 37 w 61"/>
                <a:gd name="T33" fmla="*/ 85 h 57"/>
                <a:gd name="T34" fmla="*/ 35 w 61"/>
                <a:gd name="T35" fmla="*/ 81 h 57"/>
                <a:gd name="T36" fmla="*/ 33 w 61"/>
                <a:gd name="T37" fmla="*/ 70 h 57"/>
                <a:gd name="T38" fmla="*/ 33 w 61"/>
                <a:gd name="T39" fmla="*/ 24 h 57"/>
                <a:gd name="T40" fmla="*/ 55 w 61"/>
                <a:gd name="T41" fmla="*/ 11 h 57"/>
                <a:gd name="T42" fmla="*/ 67 w 61"/>
                <a:gd name="T43" fmla="*/ 17 h 57"/>
                <a:gd name="T44" fmla="*/ 70 w 61"/>
                <a:gd name="T45" fmla="*/ 35 h 57"/>
                <a:gd name="T46" fmla="*/ 70 w 61"/>
                <a:gd name="T47" fmla="*/ 70 h 57"/>
                <a:gd name="T48" fmla="*/ 70 w 61"/>
                <a:gd name="T49" fmla="*/ 80 h 57"/>
                <a:gd name="T50" fmla="*/ 66 w 61"/>
                <a:gd name="T51" fmla="*/ 85 h 57"/>
                <a:gd name="T52" fmla="*/ 58 w 61"/>
                <a:gd name="T53" fmla="*/ 89 h 57"/>
                <a:gd name="T54" fmla="*/ 55 w 61"/>
                <a:gd name="T55" fmla="*/ 89 h 57"/>
                <a:gd name="T56" fmla="*/ 55 w 61"/>
                <a:gd name="T57" fmla="*/ 91 h 57"/>
                <a:gd name="T58" fmla="*/ 100 w 61"/>
                <a:gd name="T59" fmla="*/ 91 h 57"/>
                <a:gd name="T60" fmla="*/ 100 w 61"/>
                <a:gd name="T61" fmla="*/ 89 h 57"/>
                <a:gd name="T62" fmla="*/ 90 w 61"/>
                <a:gd name="T63" fmla="*/ 85 h 57"/>
                <a:gd name="T64" fmla="*/ 88 w 61"/>
                <a:gd name="T65" fmla="*/ 82 h 57"/>
                <a:gd name="T66" fmla="*/ 87 w 61"/>
                <a:gd name="T67" fmla="*/ 70 h 57"/>
                <a:gd name="T68" fmla="*/ 87 w 61"/>
                <a:gd name="T69" fmla="*/ 34 h 57"/>
                <a:gd name="T70" fmla="*/ 86 w 61"/>
                <a:gd name="T71" fmla="*/ 13 h 57"/>
                <a:gd name="T72" fmla="*/ 76 w 61"/>
                <a:gd name="T73" fmla="*/ 2 h 57"/>
                <a:gd name="T74" fmla="*/ 62 w 61"/>
                <a:gd name="T75" fmla="*/ 0 h 57"/>
                <a:gd name="T76" fmla="*/ 33 w 61"/>
                <a:gd name="T77" fmla="*/ 17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9" y="9"/>
                    <a:pt x="9" y="10"/>
                    <a:pt x="9" y="11"/>
                  </a:cubicBezTo>
                  <a:cubicBezTo>
                    <a:pt x="10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1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5" y="10"/>
                    <a:pt x="29" y="7"/>
                    <a:pt x="34" y="7"/>
                  </a:cubicBezTo>
                  <a:cubicBezTo>
                    <a:pt x="37" y="7"/>
                    <a:pt x="40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3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8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2" y="9"/>
                  </a:cubicBezTo>
                  <a:cubicBezTo>
                    <a:pt x="50" y="6"/>
                    <a:pt x="49" y="3"/>
                    <a:pt x="46" y="2"/>
                  </a:cubicBezTo>
                  <a:cubicBezTo>
                    <a:pt x="44" y="0"/>
                    <a:pt x="42" y="0"/>
                    <a:pt x="38" y="0"/>
                  </a:cubicBezTo>
                  <a:cubicBezTo>
                    <a:pt x="33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5747" y="422"/>
              <a:ext cx="68" cy="64"/>
            </a:xfrm>
            <a:custGeom>
              <a:avLst/>
              <a:gdLst>
                <a:gd name="T0" fmla="*/ 31 w 61"/>
                <a:gd name="T1" fmla="*/ 17 h 57"/>
                <a:gd name="T2" fmla="*/ 31 w 61"/>
                <a:gd name="T3" fmla="*/ 0 h 57"/>
                <a:gd name="T4" fmla="*/ 26 w 61"/>
                <a:gd name="T5" fmla="*/ 0 h 57"/>
                <a:gd name="T6" fmla="*/ 0 w 61"/>
                <a:gd name="T7" fmla="*/ 10 h 57"/>
                <a:gd name="T8" fmla="*/ 1 w 61"/>
                <a:gd name="T9" fmla="*/ 13 h 57"/>
                <a:gd name="T10" fmla="*/ 9 w 61"/>
                <a:gd name="T11" fmla="*/ 12 h 57"/>
                <a:gd name="T12" fmla="*/ 12 w 61"/>
                <a:gd name="T13" fmla="*/ 12 h 57"/>
                <a:gd name="T14" fmla="*/ 13 w 61"/>
                <a:gd name="T15" fmla="*/ 17 h 57"/>
                <a:gd name="T16" fmla="*/ 14 w 61"/>
                <a:gd name="T17" fmla="*/ 38 h 57"/>
                <a:gd name="T18" fmla="*/ 14 w 61"/>
                <a:gd name="T19" fmla="*/ 70 h 57"/>
                <a:gd name="T20" fmla="*/ 12 w 61"/>
                <a:gd name="T21" fmla="*/ 84 h 57"/>
                <a:gd name="T22" fmla="*/ 2 w 61"/>
                <a:gd name="T23" fmla="*/ 89 h 57"/>
                <a:gd name="T24" fmla="*/ 1 w 61"/>
                <a:gd name="T25" fmla="*/ 89 h 57"/>
                <a:gd name="T26" fmla="*/ 1 w 61"/>
                <a:gd name="T27" fmla="*/ 91 h 57"/>
                <a:gd name="T28" fmla="*/ 45 w 61"/>
                <a:gd name="T29" fmla="*/ 91 h 57"/>
                <a:gd name="T30" fmla="*/ 45 w 61"/>
                <a:gd name="T31" fmla="*/ 89 h 57"/>
                <a:gd name="T32" fmla="*/ 36 w 61"/>
                <a:gd name="T33" fmla="*/ 85 h 57"/>
                <a:gd name="T34" fmla="*/ 31 w 61"/>
                <a:gd name="T35" fmla="*/ 81 h 57"/>
                <a:gd name="T36" fmla="*/ 31 w 61"/>
                <a:gd name="T37" fmla="*/ 70 h 57"/>
                <a:gd name="T38" fmla="*/ 31 w 61"/>
                <a:gd name="T39" fmla="*/ 24 h 57"/>
                <a:gd name="T40" fmla="*/ 52 w 61"/>
                <a:gd name="T41" fmla="*/ 11 h 57"/>
                <a:gd name="T42" fmla="*/ 64 w 61"/>
                <a:gd name="T43" fmla="*/ 17 h 57"/>
                <a:gd name="T44" fmla="*/ 67 w 61"/>
                <a:gd name="T45" fmla="*/ 35 h 57"/>
                <a:gd name="T46" fmla="*/ 67 w 61"/>
                <a:gd name="T47" fmla="*/ 70 h 57"/>
                <a:gd name="T48" fmla="*/ 65 w 61"/>
                <a:gd name="T49" fmla="*/ 80 h 57"/>
                <a:gd name="T50" fmla="*/ 62 w 61"/>
                <a:gd name="T51" fmla="*/ 85 h 57"/>
                <a:gd name="T52" fmla="*/ 54 w 61"/>
                <a:gd name="T53" fmla="*/ 89 h 57"/>
                <a:gd name="T54" fmla="*/ 52 w 61"/>
                <a:gd name="T55" fmla="*/ 89 h 57"/>
                <a:gd name="T56" fmla="*/ 52 w 61"/>
                <a:gd name="T57" fmla="*/ 91 h 57"/>
                <a:gd name="T58" fmla="*/ 95 w 61"/>
                <a:gd name="T59" fmla="*/ 91 h 57"/>
                <a:gd name="T60" fmla="*/ 95 w 61"/>
                <a:gd name="T61" fmla="*/ 89 h 57"/>
                <a:gd name="T62" fmla="*/ 86 w 61"/>
                <a:gd name="T63" fmla="*/ 85 h 57"/>
                <a:gd name="T64" fmla="*/ 84 w 61"/>
                <a:gd name="T65" fmla="*/ 82 h 57"/>
                <a:gd name="T66" fmla="*/ 82 w 61"/>
                <a:gd name="T67" fmla="*/ 70 h 57"/>
                <a:gd name="T68" fmla="*/ 82 w 61"/>
                <a:gd name="T69" fmla="*/ 34 h 57"/>
                <a:gd name="T70" fmla="*/ 79 w 61"/>
                <a:gd name="T71" fmla="*/ 13 h 57"/>
                <a:gd name="T72" fmla="*/ 71 w 61"/>
                <a:gd name="T73" fmla="*/ 2 h 57"/>
                <a:gd name="T74" fmla="*/ 58 w 61"/>
                <a:gd name="T75" fmla="*/ 0 h 57"/>
                <a:gd name="T76" fmla="*/ 31 w 61"/>
                <a:gd name="T77" fmla="*/ 17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8" y="9"/>
                    <a:pt x="9" y="10"/>
                    <a:pt x="9" y="11"/>
                  </a:cubicBezTo>
                  <a:cubicBezTo>
                    <a:pt x="9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0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4" y="10"/>
                    <a:pt x="29" y="7"/>
                    <a:pt x="34" y="7"/>
                  </a:cubicBezTo>
                  <a:cubicBezTo>
                    <a:pt x="37" y="7"/>
                    <a:pt x="39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2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7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1" y="9"/>
                  </a:cubicBezTo>
                  <a:cubicBezTo>
                    <a:pt x="50" y="6"/>
                    <a:pt x="48" y="3"/>
                    <a:pt x="46" y="2"/>
                  </a:cubicBezTo>
                  <a:cubicBezTo>
                    <a:pt x="44" y="0"/>
                    <a:pt x="41" y="0"/>
                    <a:pt x="38" y="0"/>
                  </a:cubicBezTo>
                  <a:cubicBezTo>
                    <a:pt x="32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5424" y="537"/>
              <a:ext cx="47" cy="66"/>
            </a:xfrm>
            <a:custGeom>
              <a:avLst/>
              <a:gdLst>
                <a:gd name="T0" fmla="*/ 31 w 42"/>
                <a:gd name="T1" fmla="*/ 0 h 58"/>
                <a:gd name="T2" fmla="*/ 27 w 42"/>
                <a:gd name="T3" fmla="*/ 0 h 58"/>
                <a:gd name="T4" fmla="*/ 0 w 42"/>
                <a:gd name="T5" fmla="*/ 11 h 58"/>
                <a:gd name="T6" fmla="*/ 1 w 42"/>
                <a:gd name="T7" fmla="*/ 15 h 58"/>
                <a:gd name="T8" fmla="*/ 9 w 42"/>
                <a:gd name="T9" fmla="*/ 13 h 58"/>
                <a:gd name="T10" fmla="*/ 12 w 42"/>
                <a:gd name="T11" fmla="*/ 15 h 58"/>
                <a:gd name="T12" fmla="*/ 13 w 42"/>
                <a:gd name="T13" fmla="*/ 20 h 58"/>
                <a:gd name="T14" fmla="*/ 15 w 42"/>
                <a:gd name="T15" fmla="*/ 39 h 58"/>
                <a:gd name="T16" fmla="*/ 15 w 42"/>
                <a:gd name="T17" fmla="*/ 75 h 58"/>
                <a:gd name="T18" fmla="*/ 13 w 42"/>
                <a:gd name="T19" fmla="*/ 85 h 58"/>
                <a:gd name="T20" fmla="*/ 11 w 42"/>
                <a:gd name="T21" fmla="*/ 90 h 58"/>
                <a:gd name="T22" fmla="*/ 1 w 42"/>
                <a:gd name="T23" fmla="*/ 93 h 58"/>
                <a:gd name="T24" fmla="*/ 1 w 42"/>
                <a:gd name="T25" fmla="*/ 97 h 58"/>
                <a:gd name="T26" fmla="*/ 45 w 42"/>
                <a:gd name="T27" fmla="*/ 97 h 58"/>
                <a:gd name="T28" fmla="*/ 45 w 42"/>
                <a:gd name="T29" fmla="*/ 93 h 58"/>
                <a:gd name="T30" fmla="*/ 38 w 42"/>
                <a:gd name="T31" fmla="*/ 90 h 58"/>
                <a:gd name="T32" fmla="*/ 34 w 42"/>
                <a:gd name="T33" fmla="*/ 86 h 58"/>
                <a:gd name="T34" fmla="*/ 31 w 42"/>
                <a:gd name="T35" fmla="*/ 75 h 58"/>
                <a:gd name="T36" fmla="*/ 31 w 42"/>
                <a:gd name="T37" fmla="*/ 30 h 58"/>
                <a:gd name="T38" fmla="*/ 39 w 42"/>
                <a:gd name="T39" fmla="*/ 17 h 58"/>
                <a:gd name="T40" fmla="*/ 44 w 42"/>
                <a:gd name="T41" fmla="*/ 13 h 58"/>
                <a:gd name="T42" fmla="*/ 50 w 42"/>
                <a:gd name="T43" fmla="*/ 19 h 58"/>
                <a:gd name="T44" fmla="*/ 56 w 42"/>
                <a:gd name="T45" fmla="*/ 22 h 58"/>
                <a:gd name="T46" fmla="*/ 63 w 42"/>
                <a:gd name="T47" fmla="*/ 19 h 58"/>
                <a:gd name="T48" fmla="*/ 66 w 42"/>
                <a:gd name="T49" fmla="*/ 11 h 58"/>
                <a:gd name="T50" fmla="*/ 63 w 42"/>
                <a:gd name="T51" fmla="*/ 2 h 58"/>
                <a:gd name="T52" fmla="*/ 54 w 42"/>
                <a:gd name="T53" fmla="*/ 0 h 58"/>
                <a:gd name="T54" fmla="*/ 31 w 42"/>
                <a:gd name="T55" fmla="*/ 22 h 58"/>
                <a:gd name="T56" fmla="*/ 31 w 42"/>
                <a:gd name="T57" fmla="*/ 0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2" h="58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3"/>
                    <a:pt x="10" y="17"/>
                    <a:pt x="10" y="23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8"/>
                    <a:pt x="9" y="50"/>
                    <a:pt x="9" y="51"/>
                  </a:cubicBezTo>
                  <a:cubicBezTo>
                    <a:pt x="9" y="52"/>
                    <a:pt x="8" y="53"/>
                    <a:pt x="7" y="54"/>
                  </a:cubicBezTo>
                  <a:cubicBezTo>
                    <a:pt x="6" y="55"/>
                    <a:pt x="4" y="55"/>
                    <a:pt x="1" y="55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7" y="55"/>
                    <a:pt x="25" y="55"/>
                    <a:pt x="24" y="54"/>
                  </a:cubicBezTo>
                  <a:cubicBezTo>
                    <a:pt x="22" y="54"/>
                    <a:pt x="21" y="53"/>
                    <a:pt x="21" y="52"/>
                  </a:cubicBezTo>
                  <a:cubicBezTo>
                    <a:pt x="20" y="50"/>
                    <a:pt x="20" y="48"/>
                    <a:pt x="20" y="45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2" y="14"/>
                    <a:pt x="23" y="11"/>
                    <a:pt x="25" y="10"/>
                  </a:cubicBezTo>
                  <a:cubicBezTo>
                    <a:pt x="26" y="9"/>
                    <a:pt x="27" y="8"/>
                    <a:pt x="28" y="8"/>
                  </a:cubicBezTo>
                  <a:cubicBezTo>
                    <a:pt x="29" y="8"/>
                    <a:pt x="30" y="9"/>
                    <a:pt x="32" y="11"/>
                  </a:cubicBezTo>
                  <a:cubicBezTo>
                    <a:pt x="33" y="12"/>
                    <a:pt x="35" y="13"/>
                    <a:pt x="36" y="13"/>
                  </a:cubicBezTo>
                  <a:cubicBezTo>
                    <a:pt x="38" y="13"/>
                    <a:pt x="39" y="12"/>
                    <a:pt x="40" y="11"/>
                  </a:cubicBezTo>
                  <a:cubicBezTo>
                    <a:pt x="41" y="10"/>
                    <a:pt x="42" y="9"/>
                    <a:pt x="42" y="7"/>
                  </a:cubicBezTo>
                  <a:cubicBezTo>
                    <a:pt x="42" y="5"/>
                    <a:pt x="41" y="4"/>
                    <a:pt x="40" y="2"/>
                  </a:cubicBezTo>
                  <a:cubicBezTo>
                    <a:pt x="38" y="1"/>
                    <a:pt x="36" y="0"/>
                    <a:pt x="34" y="0"/>
                  </a:cubicBezTo>
                  <a:cubicBezTo>
                    <a:pt x="29" y="0"/>
                    <a:pt x="24" y="4"/>
                    <a:pt x="20" y="13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07" y="422"/>
              <a:ext cx="43" cy="67"/>
            </a:xfrm>
            <a:custGeom>
              <a:avLst/>
              <a:gdLst>
                <a:gd name="T0" fmla="*/ 55 w 38"/>
                <a:gd name="T1" fmla="*/ 0 h 59"/>
                <a:gd name="T2" fmla="*/ 52 w 38"/>
                <a:gd name="T3" fmla="*/ 0 h 59"/>
                <a:gd name="T4" fmla="*/ 51 w 38"/>
                <a:gd name="T5" fmla="*/ 2 h 59"/>
                <a:gd name="T6" fmla="*/ 48 w 38"/>
                <a:gd name="T7" fmla="*/ 2 h 59"/>
                <a:gd name="T8" fmla="*/ 41 w 38"/>
                <a:gd name="T9" fmla="*/ 1 h 59"/>
                <a:gd name="T10" fmla="*/ 28 w 38"/>
                <a:gd name="T11" fmla="*/ 0 h 59"/>
                <a:gd name="T12" fmla="*/ 9 w 38"/>
                <a:gd name="T13" fmla="*/ 8 h 59"/>
                <a:gd name="T14" fmla="*/ 0 w 38"/>
                <a:gd name="T15" fmla="*/ 26 h 59"/>
                <a:gd name="T16" fmla="*/ 3 w 38"/>
                <a:gd name="T17" fmla="*/ 41 h 59"/>
                <a:gd name="T18" fmla="*/ 23 w 38"/>
                <a:gd name="T19" fmla="*/ 53 h 59"/>
                <a:gd name="T20" fmla="*/ 42 w 38"/>
                <a:gd name="T21" fmla="*/ 66 h 59"/>
                <a:gd name="T22" fmla="*/ 48 w 38"/>
                <a:gd name="T23" fmla="*/ 77 h 59"/>
                <a:gd name="T24" fmla="*/ 42 w 38"/>
                <a:gd name="T25" fmla="*/ 87 h 59"/>
                <a:gd name="T26" fmla="*/ 33 w 38"/>
                <a:gd name="T27" fmla="*/ 90 h 59"/>
                <a:gd name="T28" fmla="*/ 14 w 38"/>
                <a:gd name="T29" fmla="*/ 85 h 59"/>
                <a:gd name="T30" fmla="*/ 2 w 38"/>
                <a:gd name="T31" fmla="*/ 64 h 59"/>
                <a:gd name="T32" fmla="*/ 0 w 38"/>
                <a:gd name="T33" fmla="*/ 64 h 59"/>
                <a:gd name="T34" fmla="*/ 0 w 38"/>
                <a:gd name="T35" fmla="*/ 97 h 59"/>
                <a:gd name="T36" fmla="*/ 2 w 38"/>
                <a:gd name="T37" fmla="*/ 97 h 59"/>
                <a:gd name="T38" fmla="*/ 9 w 38"/>
                <a:gd name="T39" fmla="*/ 94 h 59"/>
                <a:gd name="T40" fmla="*/ 12 w 38"/>
                <a:gd name="T41" fmla="*/ 95 h 59"/>
                <a:gd name="T42" fmla="*/ 33 w 38"/>
                <a:gd name="T43" fmla="*/ 98 h 59"/>
                <a:gd name="T44" fmla="*/ 52 w 38"/>
                <a:gd name="T45" fmla="*/ 89 h 59"/>
                <a:gd name="T46" fmla="*/ 62 w 38"/>
                <a:gd name="T47" fmla="*/ 70 h 59"/>
                <a:gd name="T48" fmla="*/ 42 w 38"/>
                <a:gd name="T49" fmla="*/ 44 h 59"/>
                <a:gd name="T50" fmla="*/ 28 w 38"/>
                <a:gd name="T51" fmla="*/ 36 h 59"/>
                <a:gd name="T52" fmla="*/ 14 w 38"/>
                <a:gd name="T53" fmla="*/ 26 h 59"/>
                <a:gd name="T54" fmla="*/ 11 w 38"/>
                <a:gd name="T55" fmla="*/ 16 h 59"/>
                <a:gd name="T56" fmla="*/ 16 w 38"/>
                <a:gd name="T57" fmla="*/ 10 h 59"/>
                <a:gd name="T58" fmla="*/ 28 w 38"/>
                <a:gd name="T59" fmla="*/ 3 h 59"/>
                <a:gd name="T60" fmla="*/ 42 w 38"/>
                <a:gd name="T61" fmla="*/ 10 h 59"/>
                <a:gd name="T62" fmla="*/ 52 w 38"/>
                <a:gd name="T63" fmla="*/ 32 h 59"/>
                <a:gd name="T64" fmla="*/ 55 w 38"/>
                <a:gd name="T65" fmla="*/ 32 h 59"/>
                <a:gd name="T66" fmla="*/ 55 w 38"/>
                <a:gd name="T67" fmla="*/ 0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" h="59">
                  <a:moveTo>
                    <a:pt x="34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1" y="1"/>
                    <a:pt x="31" y="1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28" y="2"/>
                    <a:pt x="27" y="2"/>
                    <a:pt x="25" y="1"/>
                  </a:cubicBezTo>
                  <a:cubicBezTo>
                    <a:pt x="22" y="0"/>
                    <a:pt x="19" y="0"/>
                    <a:pt x="17" y="0"/>
                  </a:cubicBezTo>
                  <a:cubicBezTo>
                    <a:pt x="12" y="0"/>
                    <a:pt x="8" y="1"/>
                    <a:pt x="5" y="4"/>
                  </a:cubicBezTo>
                  <a:cubicBezTo>
                    <a:pt x="2" y="7"/>
                    <a:pt x="0" y="11"/>
                    <a:pt x="0" y="16"/>
                  </a:cubicBezTo>
                  <a:cubicBezTo>
                    <a:pt x="0" y="19"/>
                    <a:pt x="1" y="22"/>
                    <a:pt x="3" y="25"/>
                  </a:cubicBezTo>
                  <a:cubicBezTo>
                    <a:pt x="5" y="27"/>
                    <a:pt x="8" y="30"/>
                    <a:pt x="14" y="32"/>
                  </a:cubicBezTo>
                  <a:cubicBezTo>
                    <a:pt x="20" y="35"/>
                    <a:pt x="24" y="38"/>
                    <a:pt x="26" y="40"/>
                  </a:cubicBezTo>
                  <a:cubicBezTo>
                    <a:pt x="28" y="42"/>
                    <a:pt x="29" y="44"/>
                    <a:pt x="29" y="47"/>
                  </a:cubicBezTo>
                  <a:cubicBezTo>
                    <a:pt x="29" y="49"/>
                    <a:pt x="28" y="51"/>
                    <a:pt x="26" y="53"/>
                  </a:cubicBezTo>
                  <a:cubicBezTo>
                    <a:pt x="25" y="54"/>
                    <a:pt x="22" y="55"/>
                    <a:pt x="20" y="55"/>
                  </a:cubicBezTo>
                  <a:cubicBezTo>
                    <a:pt x="16" y="55"/>
                    <a:pt x="12" y="54"/>
                    <a:pt x="9" y="51"/>
                  </a:cubicBezTo>
                  <a:cubicBezTo>
                    <a:pt x="6" y="48"/>
                    <a:pt x="3" y="44"/>
                    <a:pt x="2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3" y="57"/>
                    <a:pt x="4" y="56"/>
                    <a:pt x="5" y="56"/>
                  </a:cubicBezTo>
                  <a:cubicBezTo>
                    <a:pt x="5" y="56"/>
                    <a:pt x="6" y="57"/>
                    <a:pt x="8" y="57"/>
                  </a:cubicBezTo>
                  <a:cubicBezTo>
                    <a:pt x="12" y="58"/>
                    <a:pt x="16" y="59"/>
                    <a:pt x="20" y="59"/>
                  </a:cubicBezTo>
                  <a:cubicBezTo>
                    <a:pt x="24" y="59"/>
                    <a:pt x="29" y="57"/>
                    <a:pt x="32" y="54"/>
                  </a:cubicBezTo>
                  <a:cubicBezTo>
                    <a:pt x="36" y="51"/>
                    <a:pt x="38" y="47"/>
                    <a:pt x="38" y="42"/>
                  </a:cubicBezTo>
                  <a:cubicBezTo>
                    <a:pt x="38" y="35"/>
                    <a:pt x="34" y="30"/>
                    <a:pt x="26" y="26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3" y="20"/>
                    <a:pt x="10" y="18"/>
                    <a:pt x="9" y="16"/>
                  </a:cubicBezTo>
                  <a:cubicBezTo>
                    <a:pt x="8" y="15"/>
                    <a:pt x="7" y="13"/>
                    <a:pt x="7" y="10"/>
                  </a:cubicBezTo>
                  <a:cubicBezTo>
                    <a:pt x="7" y="9"/>
                    <a:pt x="8" y="7"/>
                    <a:pt x="10" y="6"/>
                  </a:cubicBezTo>
                  <a:cubicBezTo>
                    <a:pt x="12" y="4"/>
                    <a:pt x="14" y="3"/>
                    <a:pt x="17" y="3"/>
                  </a:cubicBezTo>
                  <a:cubicBezTo>
                    <a:pt x="20" y="3"/>
                    <a:pt x="24" y="4"/>
                    <a:pt x="26" y="6"/>
                  </a:cubicBezTo>
                  <a:cubicBezTo>
                    <a:pt x="28" y="9"/>
                    <a:pt x="30" y="13"/>
                    <a:pt x="32" y="19"/>
                  </a:cubicBezTo>
                  <a:cubicBezTo>
                    <a:pt x="34" y="19"/>
                    <a:pt x="34" y="19"/>
                    <a:pt x="34" y="19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664" y="403"/>
              <a:ext cx="39" cy="84"/>
            </a:xfrm>
            <a:custGeom>
              <a:avLst/>
              <a:gdLst>
                <a:gd name="T0" fmla="*/ 33 w 34"/>
                <a:gd name="T1" fmla="*/ 0 h 75"/>
                <a:gd name="T2" fmla="*/ 30 w 34"/>
                <a:gd name="T3" fmla="*/ 0 h 75"/>
                <a:gd name="T4" fmla="*/ 23 w 34"/>
                <a:gd name="T5" fmla="*/ 12 h 75"/>
                <a:gd name="T6" fmla="*/ 11 w 34"/>
                <a:gd name="T7" fmla="*/ 25 h 75"/>
                <a:gd name="T8" fmla="*/ 0 w 34"/>
                <a:gd name="T9" fmla="*/ 34 h 75"/>
                <a:gd name="T10" fmla="*/ 0 w 34"/>
                <a:gd name="T11" fmla="*/ 36 h 75"/>
                <a:gd name="T12" fmla="*/ 15 w 34"/>
                <a:gd name="T13" fmla="*/ 36 h 75"/>
                <a:gd name="T14" fmla="*/ 15 w 34"/>
                <a:gd name="T15" fmla="*/ 94 h 75"/>
                <a:gd name="T16" fmla="*/ 17 w 34"/>
                <a:gd name="T17" fmla="*/ 108 h 75"/>
                <a:gd name="T18" fmla="*/ 24 w 34"/>
                <a:gd name="T19" fmla="*/ 115 h 75"/>
                <a:gd name="T20" fmla="*/ 34 w 34"/>
                <a:gd name="T21" fmla="*/ 118 h 75"/>
                <a:gd name="T22" fmla="*/ 48 w 34"/>
                <a:gd name="T23" fmla="*/ 114 h 75"/>
                <a:gd name="T24" fmla="*/ 60 w 34"/>
                <a:gd name="T25" fmla="*/ 101 h 75"/>
                <a:gd name="T26" fmla="*/ 55 w 34"/>
                <a:gd name="T27" fmla="*/ 101 h 75"/>
                <a:gd name="T28" fmla="*/ 50 w 34"/>
                <a:gd name="T29" fmla="*/ 105 h 75"/>
                <a:gd name="T30" fmla="*/ 44 w 34"/>
                <a:gd name="T31" fmla="*/ 106 h 75"/>
                <a:gd name="T32" fmla="*/ 37 w 34"/>
                <a:gd name="T33" fmla="*/ 104 h 75"/>
                <a:gd name="T34" fmla="*/ 33 w 34"/>
                <a:gd name="T35" fmla="*/ 93 h 75"/>
                <a:gd name="T36" fmla="*/ 33 w 34"/>
                <a:gd name="T37" fmla="*/ 36 h 75"/>
                <a:gd name="T38" fmla="*/ 55 w 34"/>
                <a:gd name="T39" fmla="*/ 36 h 75"/>
                <a:gd name="T40" fmla="*/ 55 w 34"/>
                <a:gd name="T41" fmla="*/ 28 h 75"/>
                <a:gd name="T42" fmla="*/ 33 w 34"/>
                <a:gd name="T43" fmla="*/ 28 h 75"/>
                <a:gd name="T44" fmla="*/ 33 w 34"/>
                <a:gd name="T45" fmla="*/ 0 h 7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75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6" y="4"/>
                    <a:pt x="14" y="7"/>
                    <a:pt x="13" y="8"/>
                  </a:cubicBezTo>
                  <a:cubicBezTo>
                    <a:pt x="11" y="11"/>
                    <a:pt x="9" y="14"/>
                    <a:pt x="7" y="16"/>
                  </a:cubicBezTo>
                  <a:cubicBezTo>
                    <a:pt x="5" y="18"/>
                    <a:pt x="2" y="20"/>
                    <a:pt x="0" y="2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60"/>
                    <a:pt x="9" y="60"/>
                    <a:pt x="9" y="60"/>
                  </a:cubicBezTo>
                  <a:cubicBezTo>
                    <a:pt x="9" y="64"/>
                    <a:pt x="9" y="67"/>
                    <a:pt x="10" y="69"/>
                  </a:cubicBezTo>
                  <a:cubicBezTo>
                    <a:pt x="11" y="71"/>
                    <a:pt x="12" y="72"/>
                    <a:pt x="14" y="73"/>
                  </a:cubicBezTo>
                  <a:cubicBezTo>
                    <a:pt x="16" y="74"/>
                    <a:pt x="18" y="75"/>
                    <a:pt x="20" y="75"/>
                  </a:cubicBezTo>
                  <a:cubicBezTo>
                    <a:pt x="23" y="75"/>
                    <a:pt x="25" y="74"/>
                    <a:pt x="28" y="72"/>
                  </a:cubicBezTo>
                  <a:cubicBezTo>
                    <a:pt x="30" y="70"/>
                    <a:pt x="32" y="67"/>
                    <a:pt x="34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1" y="65"/>
                    <a:pt x="30" y="66"/>
                    <a:pt x="29" y="67"/>
                  </a:cubicBezTo>
                  <a:cubicBezTo>
                    <a:pt x="27" y="68"/>
                    <a:pt x="26" y="68"/>
                    <a:pt x="25" y="68"/>
                  </a:cubicBezTo>
                  <a:cubicBezTo>
                    <a:pt x="23" y="68"/>
                    <a:pt x="22" y="67"/>
                    <a:pt x="21" y="66"/>
                  </a:cubicBezTo>
                  <a:cubicBezTo>
                    <a:pt x="20" y="65"/>
                    <a:pt x="19" y="62"/>
                    <a:pt x="19" y="59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19" y="18"/>
                    <a:pt x="19" y="18"/>
                    <a:pt x="19" y="18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" name="Freeform 15"/>
            <p:cNvSpPr>
              <a:spLocks noEditPoints="1"/>
            </p:cNvSpPr>
            <p:nvPr userDrawn="1"/>
          </p:nvSpPr>
          <p:spPr bwMode="auto">
            <a:xfrm>
              <a:off x="5364" y="422"/>
              <a:ext cx="61" cy="67"/>
            </a:xfrm>
            <a:custGeom>
              <a:avLst/>
              <a:gdLst>
                <a:gd name="T0" fmla="*/ 78 w 54"/>
                <a:gd name="T1" fmla="*/ 14 h 59"/>
                <a:gd name="T2" fmla="*/ 43 w 54"/>
                <a:gd name="T3" fmla="*/ 0 h 59"/>
                <a:gd name="T4" fmla="*/ 23 w 54"/>
                <a:gd name="T5" fmla="*/ 3 h 59"/>
                <a:gd name="T6" fmla="*/ 8 w 54"/>
                <a:gd name="T7" fmla="*/ 23 h 59"/>
                <a:gd name="T8" fmla="*/ 0 w 54"/>
                <a:gd name="T9" fmla="*/ 50 h 59"/>
                <a:gd name="T10" fmla="*/ 11 w 54"/>
                <a:gd name="T11" fmla="*/ 83 h 59"/>
                <a:gd name="T12" fmla="*/ 43 w 54"/>
                <a:gd name="T13" fmla="*/ 98 h 59"/>
                <a:gd name="T14" fmla="*/ 67 w 54"/>
                <a:gd name="T15" fmla="*/ 90 h 59"/>
                <a:gd name="T16" fmla="*/ 85 w 54"/>
                <a:gd name="T17" fmla="*/ 73 h 59"/>
                <a:gd name="T18" fmla="*/ 88 w 54"/>
                <a:gd name="T19" fmla="*/ 47 h 59"/>
                <a:gd name="T20" fmla="*/ 78 w 54"/>
                <a:gd name="T21" fmla="*/ 14 h 59"/>
                <a:gd name="T22" fmla="*/ 63 w 54"/>
                <a:gd name="T23" fmla="*/ 84 h 59"/>
                <a:gd name="T24" fmla="*/ 47 w 54"/>
                <a:gd name="T25" fmla="*/ 89 h 59"/>
                <a:gd name="T26" fmla="*/ 27 w 54"/>
                <a:gd name="T27" fmla="*/ 76 h 59"/>
                <a:gd name="T28" fmla="*/ 20 w 54"/>
                <a:gd name="T29" fmla="*/ 41 h 59"/>
                <a:gd name="T30" fmla="*/ 23 w 54"/>
                <a:gd name="T31" fmla="*/ 20 h 59"/>
                <a:gd name="T32" fmla="*/ 31 w 54"/>
                <a:gd name="T33" fmla="*/ 9 h 59"/>
                <a:gd name="T34" fmla="*/ 42 w 54"/>
                <a:gd name="T35" fmla="*/ 8 h 59"/>
                <a:gd name="T36" fmla="*/ 60 w 54"/>
                <a:gd name="T37" fmla="*/ 14 h 59"/>
                <a:gd name="T38" fmla="*/ 70 w 54"/>
                <a:gd name="T39" fmla="*/ 55 h 59"/>
                <a:gd name="T40" fmla="*/ 63 w 54"/>
                <a:gd name="T41" fmla="*/ 84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4" h="59">
                  <a:moveTo>
                    <a:pt x="48" y="9"/>
                  </a:moveTo>
                  <a:cubicBezTo>
                    <a:pt x="43" y="3"/>
                    <a:pt x="36" y="0"/>
                    <a:pt x="27" y="0"/>
                  </a:cubicBezTo>
                  <a:cubicBezTo>
                    <a:pt x="23" y="0"/>
                    <a:pt x="18" y="1"/>
                    <a:pt x="14" y="3"/>
                  </a:cubicBezTo>
                  <a:cubicBezTo>
                    <a:pt x="10" y="6"/>
                    <a:pt x="7" y="9"/>
                    <a:pt x="4" y="14"/>
                  </a:cubicBezTo>
                  <a:cubicBezTo>
                    <a:pt x="2" y="20"/>
                    <a:pt x="0" y="25"/>
                    <a:pt x="0" y="30"/>
                  </a:cubicBezTo>
                  <a:cubicBezTo>
                    <a:pt x="0" y="37"/>
                    <a:pt x="3" y="43"/>
                    <a:pt x="7" y="49"/>
                  </a:cubicBezTo>
                  <a:cubicBezTo>
                    <a:pt x="12" y="55"/>
                    <a:pt x="18" y="59"/>
                    <a:pt x="27" y="59"/>
                  </a:cubicBezTo>
                  <a:cubicBezTo>
                    <a:pt x="32" y="59"/>
                    <a:pt x="37" y="57"/>
                    <a:pt x="41" y="55"/>
                  </a:cubicBezTo>
                  <a:cubicBezTo>
                    <a:pt x="45" y="52"/>
                    <a:pt x="48" y="48"/>
                    <a:pt x="51" y="43"/>
                  </a:cubicBezTo>
                  <a:cubicBezTo>
                    <a:pt x="53" y="38"/>
                    <a:pt x="54" y="33"/>
                    <a:pt x="54" y="28"/>
                  </a:cubicBezTo>
                  <a:cubicBezTo>
                    <a:pt x="54" y="21"/>
                    <a:pt x="52" y="15"/>
                    <a:pt x="48" y="9"/>
                  </a:cubicBezTo>
                  <a:moveTo>
                    <a:pt x="39" y="50"/>
                  </a:moveTo>
                  <a:cubicBezTo>
                    <a:pt x="37" y="53"/>
                    <a:pt x="33" y="54"/>
                    <a:pt x="29" y="54"/>
                  </a:cubicBezTo>
                  <a:cubicBezTo>
                    <a:pt x="24" y="54"/>
                    <a:pt x="20" y="51"/>
                    <a:pt x="17" y="46"/>
                  </a:cubicBezTo>
                  <a:cubicBezTo>
                    <a:pt x="13" y="40"/>
                    <a:pt x="12" y="33"/>
                    <a:pt x="12" y="25"/>
                  </a:cubicBezTo>
                  <a:cubicBezTo>
                    <a:pt x="12" y="20"/>
                    <a:pt x="12" y="15"/>
                    <a:pt x="14" y="12"/>
                  </a:cubicBezTo>
                  <a:cubicBezTo>
                    <a:pt x="15" y="9"/>
                    <a:pt x="17" y="7"/>
                    <a:pt x="19" y="5"/>
                  </a:cubicBezTo>
                  <a:cubicBezTo>
                    <a:pt x="21" y="4"/>
                    <a:pt x="23" y="4"/>
                    <a:pt x="26" y="4"/>
                  </a:cubicBezTo>
                  <a:cubicBezTo>
                    <a:pt x="30" y="4"/>
                    <a:pt x="34" y="6"/>
                    <a:pt x="37" y="9"/>
                  </a:cubicBezTo>
                  <a:cubicBezTo>
                    <a:pt x="41" y="15"/>
                    <a:pt x="43" y="23"/>
                    <a:pt x="43" y="33"/>
                  </a:cubicBezTo>
                  <a:cubicBezTo>
                    <a:pt x="43" y="41"/>
                    <a:pt x="42" y="46"/>
                    <a:pt x="39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" name="Freeform 16"/>
            <p:cNvSpPr>
              <a:spLocks noEditPoints="1"/>
            </p:cNvSpPr>
            <p:nvPr userDrawn="1"/>
          </p:nvSpPr>
          <p:spPr bwMode="auto">
            <a:xfrm>
              <a:off x="5473" y="537"/>
              <a:ext cx="60" cy="67"/>
            </a:xfrm>
            <a:custGeom>
              <a:avLst/>
              <a:gdLst>
                <a:gd name="T0" fmla="*/ 77 w 53"/>
                <a:gd name="T1" fmla="*/ 16 h 59"/>
                <a:gd name="T2" fmla="*/ 45 w 53"/>
                <a:gd name="T3" fmla="*/ 0 h 59"/>
                <a:gd name="T4" fmla="*/ 22 w 53"/>
                <a:gd name="T5" fmla="*/ 8 h 59"/>
                <a:gd name="T6" fmla="*/ 3 w 53"/>
                <a:gd name="T7" fmla="*/ 25 h 59"/>
                <a:gd name="T8" fmla="*/ 0 w 53"/>
                <a:gd name="T9" fmla="*/ 50 h 59"/>
                <a:gd name="T10" fmla="*/ 10 w 53"/>
                <a:gd name="T11" fmla="*/ 83 h 59"/>
                <a:gd name="T12" fmla="*/ 42 w 53"/>
                <a:gd name="T13" fmla="*/ 98 h 59"/>
                <a:gd name="T14" fmla="*/ 66 w 53"/>
                <a:gd name="T15" fmla="*/ 90 h 59"/>
                <a:gd name="T16" fmla="*/ 84 w 53"/>
                <a:gd name="T17" fmla="*/ 74 h 59"/>
                <a:gd name="T18" fmla="*/ 87 w 53"/>
                <a:gd name="T19" fmla="*/ 48 h 59"/>
                <a:gd name="T20" fmla="*/ 77 w 53"/>
                <a:gd name="T21" fmla="*/ 16 h 59"/>
                <a:gd name="T22" fmla="*/ 62 w 53"/>
                <a:gd name="T23" fmla="*/ 84 h 59"/>
                <a:gd name="T24" fmla="*/ 48 w 53"/>
                <a:gd name="T25" fmla="*/ 90 h 59"/>
                <a:gd name="T26" fmla="*/ 26 w 53"/>
                <a:gd name="T27" fmla="*/ 76 h 59"/>
                <a:gd name="T28" fmla="*/ 18 w 53"/>
                <a:gd name="T29" fmla="*/ 41 h 59"/>
                <a:gd name="T30" fmla="*/ 22 w 53"/>
                <a:gd name="T31" fmla="*/ 22 h 59"/>
                <a:gd name="T32" fmla="*/ 29 w 53"/>
                <a:gd name="T33" fmla="*/ 10 h 59"/>
                <a:gd name="T34" fmla="*/ 41 w 53"/>
                <a:gd name="T35" fmla="*/ 8 h 59"/>
                <a:gd name="T36" fmla="*/ 59 w 53"/>
                <a:gd name="T37" fmla="*/ 16 h 59"/>
                <a:gd name="T38" fmla="*/ 69 w 53"/>
                <a:gd name="T39" fmla="*/ 55 h 59"/>
                <a:gd name="T40" fmla="*/ 62 w 53"/>
                <a:gd name="T41" fmla="*/ 84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3" h="59">
                  <a:moveTo>
                    <a:pt x="47" y="10"/>
                  </a:moveTo>
                  <a:cubicBezTo>
                    <a:pt x="42" y="3"/>
                    <a:pt x="35" y="0"/>
                    <a:pt x="27" y="0"/>
                  </a:cubicBezTo>
                  <a:cubicBezTo>
                    <a:pt x="22" y="0"/>
                    <a:pt x="18" y="1"/>
                    <a:pt x="13" y="4"/>
                  </a:cubicBezTo>
                  <a:cubicBezTo>
                    <a:pt x="9" y="6"/>
                    <a:pt x="6" y="10"/>
                    <a:pt x="3" y="15"/>
                  </a:cubicBezTo>
                  <a:cubicBezTo>
                    <a:pt x="1" y="20"/>
                    <a:pt x="0" y="25"/>
                    <a:pt x="0" y="30"/>
                  </a:cubicBezTo>
                  <a:cubicBezTo>
                    <a:pt x="0" y="37"/>
                    <a:pt x="2" y="44"/>
                    <a:pt x="6" y="49"/>
                  </a:cubicBezTo>
                  <a:cubicBezTo>
                    <a:pt x="11" y="56"/>
                    <a:pt x="18" y="59"/>
                    <a:pt x="26" y="59"/>
                  </a:cubicBezTo>
                  <a:cubicBezTo>
                    <a:pt x="31" y="59"/>
                    <a:pt x="36" y="58"/>
                    <a:pt x="40" y="55"/>
                  </a:cubicBezTo>
                  <a:cubicBezTo>
                    <a:pt x="44" y="53"/>
                    <a:pt x="47" y="49"/>
                    <a:pt x="50" y="44"/>
                  </a:cubicBezTo>
                  <a:cubicBezTo>
                    <a:pt x="52" y="39"/>
                    <a:pt x="53" y="34"/>
                    <a:pt x="53" y="29"/>
                  </a:cubicBezTo>
                  <a:cubicBezTo>
                    <a:pt x="53" y="22"/>
                    <a:pt x="51" y="15"/>
                    <a:pt x="47" y="10"/>
                  </a:cubicBezTo>
                  <a:moveTo>
                    <a:pt x="38" y="50"/>
                  </a:moveTo>
                  <a:cubicBezTo>
                    <a:pt x="36" y="53"/>
                    <a:pt x="32" y="55"/>
                    <a:pt x="29" y="55"/>
                  </a:cubicBezTo>
                  <a:cubicBezTo>
                    <a:pt x="23" y="55"/>
                    <a:pt x="19" y="52"/>
                    <a:pt x="16" y="46"/>
                  </a:cubicBezTo>
                  <a:cubicBezTo>
                    <a:pt x="13" y="40"/>
                    <a:pt x="11" y="33"/>
                    <a:pt x="11" y="25"/>
                  </a:cubicBezTo>
                  <a:cubicBezTo>
                    <a:pt x="11" y="20"/>
                    <a:pt x="12" y="16"/>
                    <a:pt x="13" y="13"/>
                  </a:cubicBezTo>
                  <a:cubicBezTo>
                    <a:pt x="14" y="10"/>
                    <a:pt x="16" y="7"/>
                    <a:pt x="18" y="6"/>
                  </a:cubicBezTo>
                  <a:cubicBezTo>
                    <a:pt x="20" y="5"/>
                    <a:pt x="23" y="4"/>
                    <a:pt x="25" y="4"/>
                  </a:cubicBezTo>
                  <a:cubicBezTo>
                    <a:pt x="29" y="4"/>
                    <a:pt x="33" y="6"/>
                    <a:pt x="36" y="10"/>
                  </a:cubicBezTo>
                  <a:cubicBezTo>
                    <a:pt x="40" y="16"/>
                    <a:pt x="42" y="23"/>
                    <a:pt x="42" y="33"/>
                  </a:cubicBezTo>
                  <a:cubicBezTo>
                    <a:pt x="42" y="41"/>
                    <a:pt x="41" y="47"/>
                    <a:pt x="38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5629" y="388"/>
              <a:ext cx="33" cy="98"/>
            </a:xfrm>
            <a:custGeom>
              <a:avLst/>
              <a:gdLst>
                <a:gd name="T0" fmla="*/ 34 w 29"/>
                <a:gd name="T1" fmla="*/ 0 h 87"/>
                <a:gd name="T2" fmla="*/ 28 w 29"/>
                <a:gd name="T3" fmla="*/ 0 h 87"/>
                <a:gd name="T4" fmla="*/ 0 w 29"/>
                <a:gd name="T5" fmla="*/ 11 h 87"/>
                <a:gd name="T6" fmla="*/ 1 w 29"/>
                <a:gd name="T7" fmla="*/ 14 h 87"/>
                <a:gd name="T8" fmla="*/ 9 w 29"/>
                <a:gd name="T9" fmla="*/ 12 h 87"/>
                <a:gd name="T10" fmla="*/ 13 w 29"/>
                <a:gd name="T11" fmla="*/ 14 h 87"/>
                <a:gd name="T12" fmla="*/ 15 w 29"/>
                <a:gd name="T13" fmla="*/ 20 h 87"/>
                <a:gd name="T14" fmla="*/ 15 w 29"/>
                <a:gd name="T15" fmla="*/ 38 h 87"/>
                <a:gd name="T16" fmla="*/ 15 w 29"/>
                <a:gd name="T17" fmla="*/ 118 h 87"/>
                <a:gd name="T18" fmla="*/ 15 w 29"/>
                <a:gd name="T19" fmla="*/ 131 h 87"/>
                <a:gd name="T20" fmla="*/ 10 w 29"/>
                <a:gd name="T21" fmla="*/ 136 h 87"/>
                <a:gd name="T22" fmla="*/ 1 w 29"/>
                <a:gd name="T23" fmla="*/ 137 h 87"/>
                <a:gd name="T24" fmla="*/ 1 w 29"/>
                <a:gd name="T25" fmla="*/ 140 h 87"/>
                <a:gd name="T26" fmla="*/ 49 w 29"/>
                <a:gd name="T27" fmla="*/ 140 h 87"/>
                <a:gd name="T28" fmla="*/ 49 w 29"/>
                <a:gd name="T29" fmla="*/ 137 h 87"/>
                <a:gd name="T30" fmla="*/ 39 w 29"/>
                <a:gd name="T31" fmla="*/ 136 h 87"/>
                <a:gd name="T32" fmla="*/ 34 w 29"/>
                <a:gd name="T33" fmla="*/ 131 h 87"/>
                <a:gd name="T34" fmla="*/ 34 w 29"/>
                <a:gd name="T35" fmla="*/ 118 h 87"/>
                <a:gd name="T36" fmla="*/ 34 w 29"/>
                <a:gd name="T37" fmla="*/ 0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9" h="87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4"/>
                    <a:pt x="9" y="18"/>
                    <a:pt x="9" y="2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78"/>
                    <a:pt x="9" y="80"/>
                    <a:pt x="9" y="81"/>
                  </a:cubicBezTo>
                  <a:cubicBezTo>
                    <a:pt x="8" y="83"/>
                    <a:pt x="7" y="84"/>
                    <a:pt x="6" y="84"/>
                  </a:cubicBezTo>
                  <a:cubicBezTo>
                    <a:pt x="5" y="85"/>
                    <a:pt x="4" y="85"/>
                    <a:pt x="1" y="85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26" y="85"/>
                    <a:pt x="24" y="85"/>
                    <a:pt x="23" y="84"/>
                  </a:cubicBezTo>
                  <a:cubicBezTo>
                    <a:pt x="22" y="83"/>
                    <a:pt x="21" y="83"/>
                    <a:pt x="20" y="81"/>
                  </a:cubicBezTo>
                  <a:cubicBezTo>
                    <a:pt x="20" y="80"/>
                    <a:pt x="20" y="78"/>
                    <a:pt x="20" y="74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8" name="Freeform 18"/>
            <p:cNvSpPr>
              <a:spLocks noEditPoints="1"/>
            </p:cNvSpPr>
            <p:nvPr userDrawn="1"/>
          </p:nvSpPr>
          <p:spPr bwMode="auto">
            <a:xfrm>
              <a:off x="5607" y="537"/>
              <a:ext cx="66" cy="95"/>
            </a:xfrm>
            <a:custGeom>
              <a:avLst/>
              <a:gdLst>
                <a:gd name="T0" fmla="*/ 82 w 59"/>
                <a:gd name="T1" fmla="*/ 11 h 84"/>
                <a:gd name="T2" fmla="*/ 60 w 59"/>
                <a:gd name="T3" fmla="*/ 0 h 84"/>
                <a:gd name="T4" fmla="*/ 45 w 59"/>
                <a:gd name="T5" fmla="*/ 3 h 84"/>
                <a:gd name="T6" fmla="*/ 31 w 59"/>
                <a:gd name="T7" fmla="*/ 23 h 84"/>
                <a:gd name="T8" fmla="*/ 31 w 59"/>
                <a:gd name="T9" fmla="*/ 0 h 84"/>
                <a:gd name="T10" fmla="*/ 28 w 59"/>
                <a:gd name="T11" fmla="*/ 0 h 84"/>
                <a:gd name="T12" fmla="*/ 1 w 59"/>
                <a:gd name="T13" fmla="*/ 11 h 84"/>
                <a:gd name="T14" fmla="*/ 1 w 59"/>
                <a:gd name="T15" fmla="*/ 14 h 84"/>
                <a:gd name="T16" fmla="*/ 9 w 59"/>
                <a:gd name="T17" fmla="*/ 12 h 84"/>
                <a:gd name="T18" fmla="*/ 12 w 59"/>
                <a:gd name="T19" fmla="*/ 14 h 84"/>
                <a:gd name="T20" fmla="*/ 15 w 59"/>
                <a:gd name="T21" fmla="*/ 18 h 84"/>
                <a:gd name="T22" fmla="*/ 15 w 59"/>
                <a:gd name="T23" fmla="*/ 29 h 84"/>
                <a:gd name="T24" fmla="*/ 15 w 59"/>
                <a:gd name="T25" fmla="*/ 115 h 84"/>
                <a:gd name="T26" fmla="*/ 13 w 59"/>
                <a:gd name="T27" fmla="*/ 129 h 84"/>
                <a:gd name="T28" fmla="*/ 12 w 59"/>
                <a:gd name="T29" fmla="*/ 133 h 84"/>
                <a:gd name="T30" fmla="*/ 2 w 59"/>
                <a:gd name="T31" fmla="*/ 135 h 84"/>
                <a:gd name="T32" fmla="*/ 0 w 59"/>
                <a:gd name="T33" fmla="*/ 135 h 84"/>
                <a:gd name="T34" fmla="*/ 0 w 59"/>
                <a:gd name="T35" fmla="*/ 137 h 84"/>
                <a:gd name="T36" fmla="*/ 48 w 59"/>
                <a:gd name="T37" fmla="*/ 137 h 84"/>
                <a:gd name="T38" fmla="*/ 48 w 59"/>
                <a:gd name="T39" fmla="*/ 135 h 84"/>
                <a:gd name="T40" fmla="*/ 36 w 59"/>
                <a:gd name="T41" fmla="*/ 133 h 84"/>
                <a:gd name="T42" fmla="*/ 32 w 59"/>
                <a:gd name="T43" fmla="*/ 129 h 84"/>
                <a:gd name="T44" fmla="*/ 31 w 59"/>
                <a:gd name="T45" fmla="*/ 115 h 84"/>
                <a:gd name="T46" fmla="*/ 31 w 59"/>
                <a:gd name="T47" fmla="*/ 88 h 84"/>
                <a:gd name="T48" fmla="*/ 40 w 59"/>
                <a:gd name="T49" fmla="*/ 96 h 84"/>
                <a:gd name="T50" fmla="*/ 51 w 59"/>
                <a:gd name="T51" fmla="*/ 97 h 84"/>
                <a:gd name="T52" fmla="*/ 81 w 59"/>
                <a:gd name="T53" fmla="*/ 86 h 84"/>
                <a:gd name="T54" fmla="*/ 93 w 59"/>
                <a:gd name="T55" fmla="*/ 46 h 84"/>
                <a:gd name="T56" fmla="*/ 82 w 59"/>
                <a:gd name="T57" fmla="*/ 11 h 84"/>
                <a:gd name="T58" fmla="*/ 67 w 59"/>
                <a:gd name="T59" fmla="*/ 85 h 84"/>
                <a:gd name="T60" fmla="*/ 51 w 59"/>
                <a:gd name="T61" fmla="*/ 90 h 84"/>
                <a:gd name="T62" fmla="*/ 39 w 59"/>
                <a:gd name="T63" fmla="*/ 87 h 84"/>
                <a:gd name="T64" fmla="*/ 32 w 59"/>
                <a:gd name="T65" fmla="*/ 77 h 84"/>
                <a:gd name="T66" fmla="*/ 31 w 59"/>
                <a:gd name="T67" fmla="*/ 62 h 84"/>
                <a:gd name="T68" fmla="*/ 31 w 59"/>
                <a:gd name="T69" fmla="*/ 27 h 84"/>
                <a:gd name="T70" fmla="*/ 43 w 59"/>
                <a:gd name="T71" fmla="*/ 18 h 84"/>
                <a:gd name="T72" fmla="*/ 51 w 59"/>
                <a:gd name="T73" fmla="*/ 14 h 84"/>
                <a:gd name="T74" fmla="*/ 66 w 59"/>
                <a:gd name="T75" fmla="*/ 23 h 84"/>
                <a:gd name="T76" fmla="*/ 75 w 59"/>
                <a:gd name="T77" fmla="*/ 54 h 84"/>
                <a:gd name="T78" fmla="*/ 67 w 59"/>
                <a:gd name="T79" fmla="*/ 85 h 8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9" h="84">
                  <a:moveTo>
                    <a:pt x="52" y="7"/>
                  </a:moveTo>
                  <a:cubicBezTo>
                    <a:pt x="48" y="2"/>
                    <a:pt x="44" y="0"/>
                    <a:pt x="38" y="0"/>
                  </a:cubicBezTo>
                  <a:cubicBezTo>
                    <a:pt x="35" y="0"/>
                    <a:pt x="32" y="1"/>
                    <a:pt x="29" y="3"/>
                  </a:cubicBezTo>
                  <a:cubicBezTo>
                    <a:pt x="26" y="5"/>
                    <a:pt x="23" y="9"/>
                    <a:pt x="20" y="1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9" y="10"/>
                    <a:pt x="9" y="10"/>
                    <a:pt x="10" y="11"/>
                  </a:cubicBezTo>
                  <a:cubicBezTo>
                    <a:pt x="10" y="12"/>
                    <a:pt x="10" y="15"/>
                    <a:pt x="10" y="18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5"/>
                    <a:pt x="10" y="78"/>
                    <a:pt x="9" y="79"/>
                  </a:cubicBezTo>
                  <a:cubicBezTo>
                    <a:pt x="9" y="80"/>
                    <a:pt x="8" y="80"/>
                    <a:pt x="8" y="81"/>
                  </a:cubicBezTo>
                  <a:cubicBezTo>
                    <a:pt x="6" y="82"/>
                    <a:pt x="4" y="82"/>
                    <a:pt x="2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7" y="82"/>
                    <a:pt x="24" y="82"/>
                    <a:pt x="23" y="81"/>
                  </a:cubicBezTo>
                  <a:cubicBezTo>
                    <a:pt x="22" y="81"/>
                    <a:pt x="21" y="80"/>
                    <a:pt x="21" y="79"/>
                  </a:cubicBezTo>
                  <a:cubicBezTo>
                    <a:pt x="20" y="78"/>
                    <a:pt x="20" y="75"/>
                    <a:pt x="20" y="71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2" y="56"/>
                    <a:pt x="24" y="57"/>
                    <a:pt x="26" y="58"/>
                  </a:cubicBezTo>
                  <a:cubicBezTo>
                    <a:pt x="28" y="59"/>
                    <a:pt x="30" y="59"/>
                    <a:pt x="33" y="59"/>
                  </a:cubicBezTo>
                  <a:cubicBezTo>
                    <a:pt x="40" y="59"/>
                    <a:pt x="46" y="57"/>
                    <a:pt x="51" y="52"/>
                  </a:cubicBezTo>
                  <a:cubicBezTo>
                    <a:pt x="56" y="45"/>
                    <a:pt x="59" y="37"/>
                    <a:pt x="59" y="28"/>
                  </a:cubicBezTo>
                  <a:cubicBezTo>
                    <a:pt x="59" y="19"/>
                    <a:pt x="57" y="12"/>
                    <a:pt x="52" y="7"/>
                  </a:cubicBezTo>
                  <a:moveTo>
                    <a:pt x="43" y="51"/>
                  </a:moveTo>
                  <a:cubicBezTo>
                    <a:pt x="41" y="54"/>
                    <a:pt x="37" y="56"/>
                    <a:pt x="33" y="56"/>
                  </a:cubicBezTo>
                  <a:cubicBezTo>
                    <a:pt x="30" y="56"/>
                    <a:pt x="27" y="55"/>
                    <a:pt x="25" y="53"/>
                  </a:cubicBezTo>
                  <a:cubicBezTo>
                    <a:pt x="23" y="51"/>
                    <a:pt x="21" y="49"/>
                    <a:pt x="21" y="47"/>
                  </a:cubicBezTo>
                  <a:cubicBezTo>
                    <a:pt x="20" y="45"/>
                    <a:pt x="20" y="42"/>
                    <a:pt x="20" y="38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4" y="13"/>
                    <a:pt x="26" y="11"/>
                    <a:pt x="27" y="11"/>
                  </a:cubicBezTo>
                  <a:cubicBezTo>
                    <a:pt x="29" y="10"/>
                    <a:pt x="31" y="9"/>
                    <a:pt x="33" y="9"/>
                  </a:cubicBezTo>
                  <a:cubicBezTo>
                    <a:pt x="37" y="9"/>
                    <a:pt x="40" y="11"/>
                    <a:pt x="42" y="14"/>
                  </a:cubicBezTo>
                  <a:cubicBezTo>
                    <a:pt x="46" y="18"/>
                    <a:pt x="48" y="25"/>
                    <a:pt x="48" y="33"/>
                  </a:cubicBezTo>
                  <a:cubicBezTo>
                    <a:pt x="48" y="41"/>
                    <a:pt x="46" y="47"/>
                    <a:pt x="43" y="5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9" name="Freeform 19"/>
            <p:cNvSpPr>
              <a:spLocks noEditPoints="1"/>
            </p:cNvSpPr>
            <p:nvPr userDrawn="1"/>
          </p:nvSpPr>
          <p:spPr bwMode="auto">
            <a:xfrm>
              <a:off x="5818" y="422"/>
              <a:ext cx="63" cy="95"/>
            </a:xfrm>
            <a:custGeom>
              <a:avLst/>
              <a:gdLst>
                <a:gd name="T0" fmla="*/ 89 w 56"/>
                <a:gd name="T1" fmla="*/ 14 h 84"/>
                <a:gd name="T2" fmla="*/ 90 w 56"/>
                <a:gd name="T3" fmla="*/ 12 h 84"/>
                <a:gd name="T4" fmla="*/ 90 w 56"/>
                <a:gd name="T5" fmla="*/ 10 h 84"/>
                <a:gd name="T6" fmla="*/ 90 w 56"/>
                <a:gd name="T7" fmla="*/ 8 h 84"/>
                <a:gd name="T8" fmla="*/ 89 w 56"/>
                <a:gd name="T9" fmla="*/ 8 h 84"/>
                <a:gd name="T10" fmla="*/ 83 w 56"/>
                <a:gd name="T11" fmla="*/ 8 h 84"/>
                <a:gd name="T12" fmla="*/ 64 w 56"/>
                <a:gd name="T13" fmla="*/ 8 h 84"/>
                <a:gd name="T14" fmla="*/ 43 w 56"/>
                <a:gd name="T15" fmla="*/ 0 h 84"/>
                <a:gd name="T16" fmla="*/ 18 w 56"/>
                <a:gd name="T17" fmla="*/ 10 h 84"/>
                <a:gd name="T18" fmla="*/ 8 w 56"/>
                <a:gd name="T19" fmla="*/ 33 h 84"/>
                <a:gd name="T20" fmla="*/ 11 w 56"/>
                <a:gd name="T21" fmla="*/ 49 h 84"/>
                <a:gd name="T22" fmla="*/ 24 w 56"/>
                <a:gd name="T23" fmla="*/ 61 h 84"/>
                <a:gd name="T24" fmla="*/ 11 w 56"/>
                <a:gd name="T25" fmla="*/ 75 h 84"/>
                <a:gd name="T26" fmla="*/ 9 w 56"/>
                <a:gd name="T27" fmla="*/ 81 h 84"/>
                <a:gd name="T28" fmla="*/ 11 w 56"/>
                <a:gd name="T29" fmla="*/ 87 h 84"/>
                <a:gd name="T30" fmla="*/ 18 w 56"/>
                <a:gd name="T31" fmla="*/ 92 h 84"/>
                <a:gd name="T32" fmla="*/ 9 w 56"/>
                <a:gd name="T33" fmla="*/ 102 h 84"/>
                <a:gd name="T34" fmla="*/ 1 w 56"/>
                <a:gd name="T35" fmla="*/ 113 h 84"/>
                <a:gd name="T36" fmla="*/ 0 w 56"/>
                <a:gd name="T37" fmla="*/ 118 h 84"/>
                <a:gd name="T38" fmla="*/ 8 w 56"/>
                <a:gd name="T39" fmla="*/ 129 h 84"/>
                <a:gd name="T40" fmla="*/ 38 w 56"/>
                <a:gd name="T41" fmla="*/ 137 h 84"/>
                <a:gd name="T42" fmla="*/ 79 w 56"/>
                <a:gd name="T43" fmla="*/ 123 h 84"/>
                <a:gd name="T44" fmla="*/ 89 w 56"/>
                <a:gd name="T45" fmla="*/ 101 h 84"/>
                <a:gd name="T46" fmla="*/ 83 w 56"/>
                <a:gd name="T47" fmla="*/ 88 h 84"/>
                <a:gd name="T48" fmla="*/ 69 w 56"/>
                <a:gd name="T49" fmla="*/ 81 h 84"/>
                <a:gd name="T50" fmla="*/ 43 w 56"/>
                <a:gd name="T51" fmla="*/ 79 h 84"/>
                <a:gd name="T52" fmla="*/ 29 w 56"/>
                <a:gd name="T53" fmla="*/ 78 h 84"/>
                <a:gd name="T54" fmla="*/ 23 w 56"/>
                <a:gd name="T55" fmla="*/ 77 h 84"/>
                <a:gd name="T56" fmla="*/ 21 w 56"/>
                <a:gd name="T57" fmla="*/ 75 h 84"/>
                <a:gd name="T58" fmla="*/ 23 w 56"/>
                <a:gd name="T59" fmla="*/ 69 h 84"/>
                <a:gd name="T60" fmla="*/ 29 w 56"/>
                <a:gd name="T61" fmla="*/ 62 h 84"/>
                <a:gd name="T62" fmla="*/ 42 w 56"/>
                <a:gd name="T63" fmla="*/ 64 h 84"/>
                <a:gd name="T64" fmla="*/ 68 w 56"/>
                <a:gd name="T65" fmla="*/ 55 h 84"/>
                <a:gd name="T66" fmla="*/ 78 w 56"/>
                <a:gd name="T67" fmla="*/ 33 h 84"/>
                <a:gd name="T68" fmla="*/ 72 w 56"/>
                <a:gd name="T69" fmla="*/ 14 h 84"/>
                <a:gd name="T70" fmla="*/ 83 w 56"/>
                <a:gd name="T71" fmla="*/ 14 h 84"/>
                <a:gd name="T72" fmla="*/ 89 w 56"/>
                <a:gd name="T73" fmla="*/ 14 h 84"/>
                <a:gd name="T74" fmla="*/ 23 w 56"/>
                <a:gd name="T75" fmla="*/ 92 h 84"/>
                <a:gd name="T76" fmla="*/ 56 w 56"/>
                <a:gd name="T77" fmla="*/ 96 h 84"/>
                <a:gd name="T78" fmla="*/ 78 w 56"/>
                <a:gd name="T79" fmla="*/ 98 h 84"/>
                <a:gd name="T80" fmla="*/ 81 w 56"/>
                <a:gd name="T81" fmla="*/ 107 h 84"/>
                <a:gd name="T82" fmla="*/ 74 w 56"/>
                <a:gd name="T83" fmla="*/ 120 h 84"/>
                <a:gd name="T84" fmla="*/ 48 w 56"/>
                <a:gd name="T85" fmla="*/ 126 h 84"/>
                <a:gd name="T86" fmla="*/ 20 w 56"/>
                <a:gd name="T87" fmla="*/ 120 h 84"/>
                <a:gd name="T88" fmla="*/ 14 w 56"/>
                <a:gd name="T89" fmla="*/ 111 h 84"/>
                <a:gd name="T90" fmla="*/ 16 w 56"/>
                <a:gd name="T91" fmla="*/ 102 h 84"/>
                <a:gd name="T92" fmla="*/ 23 w 56"/>
                <a:gd name="T93" fmla="*/ 92 h 84"/>
                <a:gd name="T94" fmla="*/ 56 w 56"/>
                <a:gd name="T95" fmla="*/ 54 h 84"/>
                <a:gd name="T96" fmla="*/ 43 w 56"/>
                <a:gd name="T97" fmla="*/ 59 h 84"/>
                <a:gd name="T98" fmla="*/ 30 w 56"/>
                <a:gd name="T99" fmla="*/ 52 h 84"/>
                <a:gd name="T100" fmla="*/ 24 w 56"/>
                <a:gd name="T101" fmla="*/ 27 h 84"/>
                <a:gd name="T102" fmla="*/ 29 w 56"/>
                <a:gd name="T103" fmla="*/ 10 h 84"/>
                <a:gd name="T104" fmla="*/ 42 w 56"/>
                <a:gd name="T105" fmla="*/ 3 h 84"/>
                <a:gd name="T106" fmla="*/ 54 w 56"/>
                <a:gd name="T107" fmla="*/ 11 h 84"/>
                <a:gd name="T108" fmla="*/ 61 w 56"/>
                <a:gd name="T109" fmla="*/ 36 h 84"/>
                <a:gd name="T110" fmla="*/ 56 w 56"/>
                <a:gd name="T111" fmla="*/ 54 h 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6" h="84">
                  <a:moveTo>
                    <a:pt x="55" y="9"/>
                  </a:moveTo>
                  <a:cubicBezTo>
                    <a:pt x="56" y="9"/>
                    <a:pt x="56" y="9"/>
                    <a:pt x="56" y="8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6" y="5"/>
                    <a:pt x="56" y="5"/>
                    <a:pt x="56" y="4"/>
                  </a:cubicBezTo>
                  <a:cubicBezTo>
                    <a:pt x="56" y="4"/>
                    <a:pt x="56" y="4"/>
                    <a:pt x="55" y="4"/>
                  </a:cubicBezTo>
                  <a:cubicBezTo>
                    <a:pt x="55" y="4"/>
                    <a:pt x="54" y="4"/>
                    <a:pt x="52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7" y="1"/>
                    <a:pt x="32" y="0"/>
                    <a:pt x="27" y="0"/>
                  </a:cubicBezTo>
                  <a:cubicBezTo>
                    <a:pt x="20" y="0"/>
                    <a:pt x="15" y="2"/>
                    <a:pt x="11" y="6"/>
                  </a:cubicBezTo>
                  <a:cubicBezTo>
                    <a:pt x="6" y="10"/>
                    <a:pt x="4" y="14"/>
                    <a:pt x="4" y="20"/>
                  </a:cubicBezTo>
                  <a:cubicBezTo>
                    <a:pt x="4" y="23"/>
                    <a:pt x="5" y="27"/>
                    <a:pt x="7" y="30"/>
                  </a:cubicBezTo>
                  <a:cubicBezTo>
                    <a:pt x="9" y="33"/>
                    <a:pt x="12" y="35"/>
                    <a:pt x="15" y="37"/>
                  </a:cubicBezTo>
                  <a:cubicBezTo>
                    <a:pt x="11" y="40"/>
                    <a:pt x="8" y="43"/>
                    <a:pt x="7" y="45"/>
                  </a:cubicBezTo>
                  <a:cubicBezTo>
                    <a:pt x="6" y="47"/>
                    <a:pt x="5" y="48"/>
                    <a:pt x="5" y="50"/>
                  </a:cubicBezTo>
                  <a:cubicBezTo>
                    <a:pt x="5" y="51"/>
                    <a:pt x="6" y="52"/>
                    <a:pt x="7" y="53"/>
                  </a:cubicBezTo>
                  <a:cubicBezTo>
                    <a:pt x="7" y="54"/>
                    <a:pt x="9" y="55"/>
                    <a:pt x="11" y="57"/>
                  </a:cubicBezTo>
                  <a:cubicBezTo>
                    <a:pt x="7" y="61"/>
                    <a:pt x="5" y="63"/>
                    <a:pt x="5" y="63"/>
                  </a:cubicBezTo>
                  <a:cubicBezTo>
                    <a:pt x="3" y="66"/>
                    <a:pt x="1" y="68"/>
                    <a:pt x="1" y="69"/>
                  </a:cubicBezTo>
                  <a:cubicBezTo>
                    <a:pt x="0" y="70"/>
                    <a:pt x="0" y="71"/>
                    <a:pt x="0" y="72"/>
                  </a:cubicBezTo>
                  <a:cubicBezTo>
                    <a:pt x="0" y="75"/>
                    <a:pt x="1" y="77"/>
                    <a:pt x="4" y="79"/>
                  </a:cubicBezTo>
                  <a:cubicBezTo>
                    <a:pt x="10" y="82"/>
                    <a:pt x="16" y="84"/>
                    <a:pt x="24" y="84"/>
                  </a:cubicBezTo>
                  <a:cubicBezTo>
                    <a:pt x="34" y="84"/>
                    <a:pt x="43" y="81"/>
                    <a:pt x="49" y="75"/>
                  </a:cubicBezTo>
                  <a:cubicBezTo>
                    <a:pt x="53" y="71"/>
                    <a:pt x="55" y="67"/>
                    <a:pt x="55" y="62"/>
                  </a:cubicBezTo>
                  <a:cubicBezTo>
                    <a:pt x="55" y="59"/>
                    <a:pt x="54" y="56"/>
                    <a:pt x="52" y="54"/>
                  </a:cubicBezTo>
                  <a:cubicBezTo>
                    <a:pt x="50" y="51"/>
                    <a:pt x="47" y="50"/>
                    <a:pt x="43" y="50"/>
                  </a:cubicBezTo>
                  <a:cubicBezTo>
                    <a:pt x="41" y="49"/>
                    <a:pt x="35" y="49"/>
                    <a:pt x="27" y="49"/>
                  </a:cubicBezTo>
                  <a:cubicBezTo>
                    <a:pt x="22" y="49"/>
                    <a:pt x="19" y="48"/>
                    <a:pt x="18" y="48"/>
                  </a:cubicBezTo>
                  <a:cubicBezTo>
                    <a:pt x="16" y="48"/>
                    <a:pt x="15" y="48"/>
                    <a:pt x="14" y="47"/>
                  </a:cubicBezTo>
                  <a:cubicBezTo>
                    <a:pt x="14" y="46"/>
                    <a:pt x="13" y="46"/>
                    <a:pt x="13" y="45"/>
                  </a:cubicBezTo>
                  <a:cubicBezTo>
                    <a:pt x="13" y="44"/>
                    <a:pt x="14" y="43"/>
                    <a:pt x="14" y="42"/>
                  </a:cubicBezTo>
                  <a:cubicBezTo>
                    <a:pt x="15" y="41"/>
                    <a:pt x="16" y="39"/>
                    <a:pt x="18" y="38"/>
                  </a:cubicBezTo>
                  <a:cubicBezTo>
                    <a:pt x="21" y="39"/>
                    <a:pt x="24" y="39"/>
                    <a:pt x="26" y="39"/>
                  </a:cubicBezTo>
                  <a:cubicBezTo>
                    <a:pt x="33" y="39"/>
                    <a:pt x="38" y="37"/>
                    <a:pt x="42" y="34"/>
                  </a:cubicBezTo>
                  <a:cubicBezTo>
                    <a:pt x="46" y="30"/>
                    <a:pt x="48" y="25"/>
                    <a:pt x="48" y="20"/>
                  </a:cubicBezTo>
                  <a:cubicBezTo>
                    <a:pt x="48" y="16"/>
                    <a:pt x="47" y="12"/>
                    <a:pt x="45" y="9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4" y="9"/>
                    <a:pt x="55" y="9"/>
                    <a:pt x="55" y="9"/>
                  </a:cubicBezTo>
                  <a:moveTo>
                    <a:pt x="14" y="57"/>
                  </a:moveTo>
                  <a:cubicBezTo>
                    <a:pt x="19" y="58"/>
                    <a:pt x="26" y="58"/>
                    <a:pt x="35" y="58"/>
                  </a:cubicBezTo>
                  <a:cubicBezTo>
                    <a:pt x="42" y="59"/>
                    <a:pt x="46" y="59"/>
                    <a:pt x="48" y="60"/>
                  </a:cubicBezTo>
                  <a:cubicBezTo>
                    <a:pt x="50" y="61"/>
                    <a:pt x="51" y="62"/>
                    <a:pt x="51" y="65"/>
                  </a:cubicBezTo>
                  <a:cubicBezTo>
                    <a:pt x="51" y="67"/>
                    <a:pt x="49" y="70"/>
                    <a:pt x="46" y="73"/>
                  </a:cubicBezTo>
                  <a:cubicBezTo>
                    <a:pt x="42" y="75"/>
                    <a:pt x="37" y="77"/>
                    <a:pt x="30" y="77"/>
                  </a:cubicBezTo>
                  <a:cubicBezTo>
                    <a:pt x="22" y="77"/>
                    <a:pt x="16" y="75"/>
                    <a:pt x="12" y="73"/>
                  </a:cubicBezTo>
                  <a:cubicBezTo>
                    <a:pt x="10" y="71"/>
                    <a:pt x="9" y="70"/>
                    <a:pt x="9" y="68"/>
                  </a:cubicBezTo>
                  <a:cubicBezTo>
                    <a:pt x="9" y="66"/>
                    <a:pt x="9" y="65"/>
                    <a:pt x="10" y="63"/>
                  </a:cubicBezTo>
                  <a:cubicBezTo>
                    <a:pt x="11" y="61"/>
                    <a:pt x="12" y="59"/>
                    <a:pt x="14" y="57"/>
                  </a:cubicBezTo>
                  <a:moveTo>
                    <a:pt x="35" y="33"/>
                  </a:moveTo>
                  <a:cubicBezTo>
                    <a:pt x="33" y="35"/>
                    <a:pt x="30" y="36"/>
                    <a:pt x="27" y="36"/>
                  </a:cubicBezTo>
                  <a:cubicBezTo>
                    <a:pt x="24" y="36"/>
                    <a:pt x="21" y="35"/>
                    <a:pt x="19" y="32"/>
                  </a:cubicBezTo>
                  <a:cubicBezTo>
                    <a:pt x="16" y="29"/>
                    <a:pt x="15" y="24"/>
                    <a:pt x="15" y="17"/>
                  </a:cubicBezTo>
                  <a:cubicBezTo>
                    <a:pt x="15" y="12"/>
                    <a:pt x="16" y="9"/>
                    <a:pt x="18" y="6"/>
                  </a:cubicBezTo>
                  <a:cubicBezTo>
                    <a:pt x="20" y="4"/>
                    <a:pt x="23" y="3"/>
                    <a:pt x="26" y="3"/>
                  </a:cubicBezTo>
                  <a:cubicBezTo>
                    <a:pt x="29" y="3"/>
                    <a:pt x="31" y="4"/>
                    <a:pt x="34" y="7"/>
                  </a:cubicBezTo>
                  <a:cubicBezTo>
                    <a:pt x="36" y="10"/>
                    <a:pt x="38" y="15"/>
                    <a:pt x="38" y="22"/>
                  </a:cubicBezTo>
                  <a:cubicBezTo>
                    <a:pt x="38" y="27"/>
                    <a:pt x="37" y="30"/>
                    <a:pt x="35" y="33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" name="Freeform 20"/>
            <p:cNvSpPr>
              <a:spLocks/>
            </p:cNvSpPr>
            <p:nvPr userDrawn="1"/>
          </p:nvSpPr>
          <p:spPr bwMode="auto">
            <a:xfrm>
              <a:off x="5709" y="422"/>
              <a:ext cx="32" cy="64"/>
            </a:xfrm>
            <a:custGeom>
              <a:avLst/>
              <a:gdLst>
                <a:gd name="T0" fmla="*/ 33 w 28"/>
                <a:gd name="T1" fmla="*/ 0 h 57"/>
                <a:gd name="T2" fmla="*/ 29 w 28"/>
                <a:gd name="T3" fmla="*/ 0 h 57"/>
                <a:gd name="T4" fmla="*/ 0 w 28"/>
                <a:gd name="T5" fmla="*/ 10 h 57"/>
                <a:gd name="T6" fmla="*/ 1 w 28"/>
                <a:gd name="T7" fmla="*/ 13 h 57"/>
                <a:gd name="T8" fmla="*/ 9 w 28"/>
                <a:gd name="T9" fmla="*/ 12 h 57"/>
                <a:gd name="T10" fmla="*/ 11 w 28"/>
                <a:gd name="T11" fmla="*/ 12 h 57"/>
                <a:gd name="T12" fmla="*/ 15 w 28"/>
                <a:gd name="T13" fmla="*/ 17 h 57"/>
                <a:gd name="T14" fmla="*/ 15 w 28"/>
                <a:gd name="T15" fmla="*/ 37 h 57"/>
                <a:gd name="T16" fmla="*/ 15 w 28"/>
                <a:gd name="T17" fmla="*/ 70 h 57"/>
                <a:gd name="T18" fmla="*/ 13 w 28"/>
                <a:gd name="T19" fmla="*/ 81 h 57"/>
                <a:gd name="T20" fmla="*/ 10 w 28"/>
                <a:gd name="T21" fmla="*/ 85 h 57"/>
                <a:gd name="T22" fmla="*/ 1 w 28"/>
                <a:gd name="T23" fmla="*/ 89 h 57"/>
                <a:gd name="T24" fmla="*/ 1 w 28"/>
                <a:gd name="T25" fmla="*/ 91 h 57"/>
                <a:gd name="T26" fmla="*/ 48 w 28"/>
                <a:gd name="T27" fmla="*/ 91 h 57"/>
                <a:gd name="T28" fmla="*/ 48 w 28"/>
                <a:gd name="T29" fmla="*/ 89 h 57"/>
                <a:gd name="T30" fmla="*/ 38 w 28"/>
                <a:gd name="T31" fmla="*/ 85 h 57"/>
                <a:gd name="T32" fmla="*/ 34 w 28"/>
                <a:gd name="T33" fmla="*/ 81 h 57"/>
                <a:gd name="T34" fmla="*/ 33 w 28"/>
                <a:gd name="T35" fmla="*/ 70 h 57"/>
                <a:gd name="T36" fmla="*/ 33 w 28"/>
                <a:gd name="T37" fmla="*/ 0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" h="57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8"/>
                    <a:pt x="4" y="8"/>
                    <a:pt x="5" y="8"/>
                  </a:cubicBezTo>
                  <a:cubicBezTo>
                    <a:pt x="6" y="8"/>
                    <a:pt x="7" y="8"/>
                    <a:pt x="7" y="8"/>
                  </a:cubicBezTo>
                  <a:cubicBezTo>
                    <a:pt x="8" y="9"/>
                    <a:pt x="8" y="10"/>
                    <a:pt x="9" y="11"/>
                  </a:cubicBezTo>
                  <a:cubicBezTo>
                    <a:pt x="9" y="13"/>
                    <a:pt x="9" y="17"/>
                    <a:pt x="9" y="23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48"/>
                    <a:pt x="9" y="50"/>
                    <a:pt x="8" y="51"/>
                  </a:cubicBezTo>
                  <a:cubicBezTo>
                    <a:pt x="8" y="53"/>
                    <a:pt x="7" y="54"/>
                    <a:pt x="6" y="54"/>
                  </a:cubicBezTo>
                  <a:cubicBezTo>
                    <a:pt x="5" y="55"/>
                    <a:pt x="3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8" y="57"/>
                    <a:pt x="28" y="57"/>
                    <a:pt x="28" y="57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25" y="55"/>
                    <a:pt x="23" y="55"/>
                    <a:pt x="22" y="54"/>
                  </a:cubicBezTo>
                  <a:cubicBezTo>
                    <a:pt x="21" y="53"/>
                    <a:pt x="21" y="53"/>
                    <a:pt x="20" y="51"/>
                  </a:cubicBezTo>
                  <a:cubicBezTo>
                    <a:pt x="20" y="50"/>
                    <a:pt x="19" y="48"/>
                    <a:pt x="19" y="44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" name="Freeform 21"/>
            <p:cNvSpPr>
              <a:spLocks/>
            </p:cNvSpPr>
            <p:nvPr userDrawn="1"/>
          </p:nvSpPr>
          <p:spPr bwMode="auto">
            <a:xfrm>
              <a:off x="5718" y="394"/>
              <a:ext cx="14" cy="13"/>
            </a:xfrm>
            <a:custGeom>
              <a:avLst/>
              <a:gdLst>
                <a:gd name="T0" fmla="*/ 11 w 12"/>
                <a:gd name="T1" fmla="*/ 0 h 12"/>
                <a:gd name="T2" fmla="*/ 2 w 12"/>
                <a:gd name="T3" fmla="*/ 2 h 12"/>
                <a:gd name="T4" fmla="*/ 0 w 12"/>
                <a:gd name="T5" fmla="*/ 10 h 12"/>
                <a:gd name="T6" fmla="*/ 2 w 12"/>
                <a:gd name="T7" fmla="*/ 14 h 12"/>
                <a:gd name="T8" fmla="*/ 11 w 12"/>
                <a:gd name="T9" fmla="*/ 16 h 12"/>
                <a:gd name="T10" fmla="*/ 21 w 12"/>
                <a:gd name="T11" fmla="*/ 14 h 12"/>
                <a:gd name="T12" fmla="*/ 22 w 12"/>
                <a:gd name="T13" fmla="*/ 10 h 12"/>
                <a:gd name="T14" fmla="*/ 21 w 12"/>
                <a:gd name="T15" fmla="*/ 2 h 12"/>
                <a:gd name="T16" fmla="*/ 11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5" y="0"/>
                    <a:pt x="3" y="1"/>
                    <a:pt x="2" y="2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8"/>
                    <a:pt x="1" y="9"/>
                    <a:pt x="2" y="10"/>
                  </a:cubicBezTo>
                  <a:cubicBezTo>
                    <a:pt x="3" y="12"/>
                    <a:pt x="5" y="12"/>
                    <a:pt x="6" y="12"/>
                  </a:cubicBezTo>
                  <a:cubicBezTo>
                    <a:pt x="8" y="12"/>
                    <a:pt x="9" y="12"/>
                    <a:pt x="11" y="10"/>
                  </a:cubicBezTo>
                  <a:cubicBezTo>
                    <a:pt x="12" y="9"/>
                    <a:pt x="12" y="8"/>
                    <a:pt x="12" y="6"/>
                  </a:cubicBezTo>
                  <a:cubicBezTo>
                    <a:pt x="12" y="4"/>
                    <a:pt x="12" y="3"/>
                    <a:pt x="11" y="2"/>
                  </a:cubicBezTo>
                  <a:cubicBezTo>
                    <a:pt x="9" y="1"/>
                    <a:pt x="8" y="0"/>
                    <a:pt x="6" y="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91055" y="1254136"/>
            <a:ext cx="3819245" cy="265423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31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91055" y="4032183"/>
            <a:ext cx="3819245" cy="215748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>
                <a:solidFill>
                  <a:srgbClr val="293947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65235" y="285763"/>
            <a:ext cx="3228242" cy="6022975"/>
          </a:xfrm>
          <a:solidFill>
            <a:srgbClr val="DEE3E6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48642076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285749"/>
            <a:ext cx="9144000" cy="6572251"/>
            <a:chOff x="0" y="285748"/>
            <a:chExt cx="9906000" cy="6572252"/>
          </a:xfrm>
        </p:grpSpPr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285748"/>
              <a:ext cx="9906000" cy="60499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4731147" y="6308725"/>
              <a:ext cx="5174853" cy="549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6613525"/>
              <a:ext cx="9906000" cy="244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1pPr>
              <a:lvl2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2pPr>
              <a:lvl3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3pPr>
              <a:lvl4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4pPr>
              <a:lvl5pPr defTabSz="866775" eaLnBrk="0" hangingPunct="0"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5pPr>
              <a:lvl6pPr marL="22828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6pPr>
              <a:lvl7pPr marL="27400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7pPr>
              <a:lvl8pPr marL="31972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8pPr>
              <a:lvl9pPr marL="3654425" indent="1588" defTabSz="866775" eaLnBrk="0" fontAlgn="base" hangingPunct="0">
                <a:spcBef>
                  <a:spcPct val="0"/>
                </a:spcBef>
                <a:spcAft>
                  <a:spcPct val="0"/>
                </a:spcAft>
                <a:defRPr sz="1600" b="1" i="1">
                  <a:solidFill>
                    <a:schemeClr val="accent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altLang="en-US" sz="1400" b="0" i="0" dirty="0" smtClean="0">
                <a:solidFill>
                  <a:srgbClr val="737377"/>
                </a:solidFill>
              </a:endParaRPr>
            </a:p>
          </p:txBody>
        </p:sp>
      </p:grpSp>
      <p:sp>
        <p:nvSpPr>
          <p:cNvPr id="9" name="Double Bracket 8"/>
          <p:cNvSpPr>
            <a:spLocks noChangeArrowheads="1"/>
          </p:cNvSpPr>
          <p:nvPr userDrawn="1"/>
        </p:nvSpPr>
        <p:spPr bwMode="auto">
          <a:xfrm rot="5400000">
            <a:off x="1583533" y="-1032667"/>
            <a:ext cx="6022975" cy="8659812"/>
          </a:xfrm>
          <a:prstGeom prst="bracketPair">
            <a:avLst>
              <a:gd name="adj" fmla="val 0"/>
            </a:avLst>
          </a:prstGeom>
          <a:solidFill>
            <a:schemeClr val="bg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494089" y="285755"/>
            <a:ext cx="5430837" cy="632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11" name="Straight Connector 12"/>
          <p:cNvCxnSpPr>
            <a:cxnSpLocks noChangeShapeType="1"/>
          </p:cNvCxnSpPr>
          <p:nvPr userDrawn="1"/>
        </p:nvCxnSpPr>
        <p:spPr bwMode="auto">
          <a:xfrm>
            <a:off x="4627567" y="5289551"/>
            <a:ext cx="423703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7878763" y="6484949"/>
            <a:ext cx="977900" cy="271463"/>
            <a:chOff x="4927" y="388"/>
            <a:chExt cx="955" cy="244"/>
          </a:xfrm>
        </p:grpSpPr>
        <p:sp>
          <p:nvSpPr>
            <p:cNvPr id="1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927" y="388"/>
              <a:ext cx="95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Freeform 5"/>
            <p:cNvSpPr>
              <a:spLocks/>
            </p:cNvSpPr>
            <p:nvPr userDrawn="1"/>
          </p:nvSpPr>
          <p:spPr bwMode="auto">
            <a:xfrm>
              <a:off x="4927" y="394"/>
              <a:ext cx="356" cy="209"/>
            </a:xfrm>
            <a:custGeom>
              <a:avLst/>
              <a:gdLst>
                <a:gd name="T0" fmla="*/ 513 w 315"/>
                <a:gd name="T1" fmla="*/ 298 h 185"/>
                <a:gd name="T2" fmla="*/ 512 w 315"/>
                <a:gd name="T3" fmla="*/ 285 h 185"/>
                <a:gd name="T4" fmla="*/ 501 w 315"/>
                <a:gd name="T5" fmla="*/ 281 h 185"/>
                <a:gd name="T6" fmla="*/ 480 w 315"/>
                <a:gd name="T7" fmla="*/ 265 h 185"/>
                <a:gd name="T8" fmla="*/ 271 w 315"/>
                <a:gd name="T9" fmla="*/ 0 h 185"/>
                <a:gd name="T10" fmla="*/ 301 w 315"/>
                <a:gd name="T11" fmla="*/ 23 h 185"/>
                <a:gd name="T12" fmla="*/ 359 w 315"/>
                <a:gd name="T13" fmla="*/ 164 h 185"/>
                <a:gd name="T14" fmla="*/ 264 w 315"/>
                <a:gd name="T15" fmla="*/ 155 h 185"/>
                <a:gd name="T16" fmla="*/ 203 w 315"/>
                <a:gd name="T17" fmla="*/ 268 h 185"/>
                <a:gd name="T18" fmla="*/ 170 w 315"/>
                <a:gd name="T19" fmla="*/ 285 h 185"/>
                <a:gd name="T20" fmla="*/ 136 w 315"/>
                <a:gd name="T21" fmla="*/ 277 h 185"/>
                <a:gd name="T22" fmla="*/ 115 w 315"/>
                <a:gd name="T23" fmla="*/ 55 h 185"/>
                <a:gd name="T24" fmla="*/ 133 w 315"/>
                <a:gd name="T25" fmla="*/ 24 h 185"/>
                <a:gd name="T26" fmla="*/ 156 w 315"/>
                <a:gd name="T27" fmla="*/ 21 h 185"/>
                <a:gd name="T28" fmla="*/ 179 w 315"/>
                <a:gd name="T29" fmla="*/ 36 h 185"/>
                <a:gd name="T30" fmla="*/ 192 w 315"/>
                <a:gd name="T31" fmla="*/ 89 h 185"/>
                <a:gd name="T32" fmla="*/ 130 w 315"/>
                <a:gd name="T33" fmla="*/ 165 h 185"/>
                <a:gd name="T34" fmla="*/ 255 w 315"/>
                <a:gd name="T35" fmla="*/ 137 h 185"/>
                <a:gd name="T36" fmla="*/ 251 w 315"/>
                <a:gd name="T37" fmla="*/ 27 h 185"/>
                <a:gd name="T38" fmla="*/ 200 w 315"/>
                <a:gd name="T39" fmla="*/ 2 h 185"/>
                <a:gd name="T40" fmla="*/ 2 w 315"/>
                <a:gd name="T41" fmla="*/ 0 h 185"/>
                <a:gd name="T42" fmla="*/ 0 w 315"/>
                <a:gd name="T43" fmla="*/ 12 h 185"/>
                <a:gd name="T44" fmla="*/ 9 w 315"/>
                <a:gd name="T45" fmla="*/ 18 h 185"/>
                <a:gd name="T46" fmla="*/ 24 w 315"/>
                <a:gd name="T47" fmla="*/ 26 h 185"/>
                <a:gd name="T48" fmla="*/ 37 w 315"/>
                <a:gd name="T49" fmla="*/ 76 h 185"/>
                <a:gd name="T50" fmla="*/ 37 w 315"/>
                <a:gd name="T51" fmla="*/ 249 h 185"/>
                <a:gd name="T52" fmla="*/ 24 w 315"/>
                <a:gd name="T53" fmla="*/ 276 h 185"/>
                <a:gd name="T54" fmla="*/ 9 w 315"/>
                <a:gd name="T55" fmla="*/ 285 h 185"/>
                <a:gd name="T56" fmla="*/ 0 w 315"/>
                <a:gd name="T57" fmla="*/ 288 h 185"/>
                <a:gd name="T58" fmla="*/ 2 w 315"/>
                <a:gd name="T59" fmla="*/ 302 h 185"/>
                <a:gd name="T60" fmla="*/ 251 w 315"/>
                <a:gd name="T61" fmla="*/ 302 h 185"/>
                <a:gd name="T62" fmla="*/ 285 w 315"/>
                <a:gd name="T63" fmla="*/ 298 h 185"/>
                <a:gd name="T64" fmla="*/ 280 w 315"/>
                <a:gd name="T65" fmla="*/ 285 h 185"/>
                <a:gd name="T66" fmla="*/ 271 w 315"/>
                <a:gd name="T67" fmla="*/ 281 h 185"/>
                <a:gd name="T68" fmla="*/ 253 w 315"/>
                <a:gd name="T69" fmla="*/ 256 h 185"/>
                <a:gd name="T70" fmla="*/ 277 w 315"/>
                <a:gd name="T71" fmla="*/ 198 h 185"/>
                <a:gd name="T72" fmla="*/ 389 w 315"/>
                <a:gd name="T73" fmla="*/ 244 h 185"/>
                <a:gd name="T74" fmla="*/ 380 w 315"/>
                <a:gd name="T75" fmla="*/ 279 h 185"/>
                <a:gd name="T76" fmla="*/ 366 w 315"/>
                <a:gd name="T77" fmla="*/ 285 h 185"/>
                <a:gd name="T78" fmla="*/ 362 w 315"/>
                <a:gd name="T79" fmla="*/ 288 h 185"/>
                <a:gd name="T80" fmla="*/ 364 w 315"/>
                <a:gd name="T81" fmla="*/ 302 h 18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15" h="185">
                  <a:moveTo>
                    <a:pt x="313" y="185"/>
                  </a:moveTo>
                  <a:cubicBezTo>
                    <a:pt x="315" y="185"/>
                    <a:pt x="315" y="184"/>
                    <a:pt x="315" y="183"/>
                  </a:cubicBezTo>
                  <a:cubicBezTo>
                    <a:pt x="315" y="177"/>
                    <a:pt x="315" y="177"/>
                    <a:pt x="315" y="177"/>
                  </a:cubicBezTo>
                  <a:cubicBezTo>
                    <a:pt x="315" y="176"/>
                    <a:pt x="315" y="175"/>
                    <a:pt x="314" y="174"/>
                  </a:cubicBezTo>
                  <a:cubicBezTo>
                    <a:pt x="311" y="174"/>
                    <a:pt x="311" y="174"/>
                    <a:pt x="311" y="174"/>
                  </a:cubicBezTo>
                  <a:cubicBezTo>
                    <a:pt x="310" y="174"/>
                    <a:pt x="309" y="173"/>
                    <a:pt x="307" y="173"/>
                  </a:cubicBezTo>
                  <a:cubicBezTo>
                    <a:pt x="305" y="172"/>
                    <a:pt x="302" y="171"/>
                    <a:pt x="300" y="169"/>
                  </a:cubicBezTo>
                  <a:cubicBezTo>
                    <a:pt x="298" y="167"/>
                    <a:pt x="296" y="165"/>
                    <a:pt x="295" y="163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170" y="2"/>
                    <a:pt x="178" y="5"/>
                    <a:pt x="184" y="14"/>
                  </a:cubicBezTo>
                  <a:cubicBezTo>
                    <a:pt x="188" y="18"/>
                    <a:pt x="191" y="23"/>
                    <a:pt x="194" y="31"/>
                  </a:cubicBezTo>
                  <a:cubicBezTo>
                    <a:pt x="220" y="100"/>
                    <a:pt x="220" y="100"/>
                    <a:pt x="220" y="100"/>
                  </a:cubicBezTo>
                  <a:cubicBezTo>
                    <a:pt x="170" y="100"/>
                    <a:pt x="170" y="100"/>
                    <a:pt x="170" y="100"/>
                  </a:cubicBezTo>
                  <a:cubicBezTo>
                    <a:pt x="170" y="100"/>
                    <a:pt x="165" y="100"/>
                    <a:pt x="162" y="95"/>
                  </a:cubicBezTo>
                  <a:cubicBezTo>
                    <a:pt x="133" y="153"/>
                    <a:pt x="133" y="153"/>
                    <a:pt x="133" y="153"/>
                  </a:cubicBezTo>
                  <a:cubicBezTo>
                    <a:pt x="131" y="157"/>
                    <a:pt x="128" y="161"/>
                    <a:pt x="125" y="165"/>
                  </a:cubicBezTo>
                  <a:cubicBezTo>
                    <a:pt x="122" y="168"/>
                    <a:pt x="117" y="171"/>
                    <a:pt x="112" y="172"/>
                  </a:cubicBezTo>
                  <a:cubicBezTo>
                    <a:pt x="109" y="173"/>
                    <a:pt x="107" y="174"/>
                    <a:pt x="104" y="174"/>
                  </a:cubicBezTo>
                  <a:cubicBezTo>
                    <a:pt x="100" y="174"/>
                    <a:pt x="95" y="174"/>
                    <a:pt x="91" y="173"/>
                  </a:cubicBezTo>
                  <a:cubicBezTo>
                    <a:pt x="88" y="173"/>
                    <a:pt x="85" y="172"/>
                    <a:pt x="83" y="170"/>
                  </a:cubicBezTo>
                  <a:cubicBezTo>
                    <a:pt x="77" y="166"/>
                    <a:pt x="71" y="160"/>
                    <a:pt x="71" y="147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71" y="29"/>
                    <a:pt x="72" y="25"/>
                    <a:pt x="74" y="22"/>
                  </a:cubicBezTo>
                  <a:cubicBezTo>
                    <a:pt x="76" y="19"/>
                    <a:pt x="78" y="17"/>
                    <a:pt x="81" y="15"/>
                  </a:cubicBezTo>
                  <a:cubicBezTo>
                    <a:pt x="84" y="13"/>
                    <a:pt x="88" y="13"/>
                    <a:pt x="91" y="13"/>
                  </a:cubicBezTo>
                  <a:cubicBezTo>
                    <a:pt x="92" y="12"/>
                    <a:pt x="94" y="13"/>
                    <a:pt x="96" y="13"/>
                  </a:cubicBezTo>
                  <a:cubicBezTo>
                    <a:pt x="99" y="13"/>
                    <a:pt x="101" y="14"/>
                    <a:pt x="103" y="16"/>
                  </a:cubicBezTo>
                  <a:cubicBezTo>
                    <a:pt x="106" y="17"/>
                    <a:pt x="108" y="20"/>
                    <a:pt x="110" y="22"/>
                  </a:cubicBezTo>
                  <a:cubicBezTo>
                    <a:pt x="113" y="25"/>
                    <a:pt x="114" y="28"/>
                    <a:pt x="116" y="32"/>
                  </a:cubicBezTo>
                  <a:cubicBezTo>
                    <a:pt x="120" y="43"/>
                    <a:pt x="118" y="55"/>
                    <a:pt x="118" y="55"/>
                  </a:cubicBezTo>
                  <a:cubicBezTo>
                    <a:pt x="114" y="96"/>
                    <a:pt x="80" y="88"/>
                    <a:pt x="80" y="88"/>
                  </a:cubicBezTo>
                  <a:cubicBezTo>
                    <a:pt x="80" y="101"/>
                    <a:pt x="80" y="101"/>
                    <a:pt x="80" y="101"/>
                  </a:cubicBezTo>
                  <a:cubicBezTo>
                    <a:pt x="94" y="103"/>
                    <a:pt x="115" y="101"/>
                    <a:pt x="115" y="101"/>
                  </a:cubicBezTo>
                  <a:cubicBezTo>
                    <a:pt x="137" y="101"/>
                    <a:pt x="150" y="93"/>
                    <a:pt x="157" y="84"/>
                  </a:cubicBezTo>
                  <a:cubicBezTo>
                    <a:pt x="169" y="69"/>
                    <a:pt x="167" y="49"/>
                    <a:pt x="167" y="49"/>
                  </a:cubicBezTo>
                  <a:cubicBezTo>
                    <a:pt x="167" y="35"/>
                    <a:pt x="161" y="25"/>
                    <a:pt x="153" y="17"/>
                  </a:cubicBezTo>
                  <a:cubicBezTo>
                    <a:pt x="148" y="13"/>
                    <a:pt x="143" y="9"/>
                    <a:pt x="137" y="7"/>
                  </a:cubicBezTo>
                  <a:cubicBezTo>
                    <a:pt x="133" y="4"/>
                    <a:pt x="128" y="3"/>
                    <a:pt x="123" y="2"/>
                  </a:cubicBezTo>
                  <a:cubicBezTo>
                    <a:pt x="116" y="0"/>
                    <a:pt x="110" y="0"/>
                    <a:pt x="10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0"/>
                    <a:pt x="0" y="11"/>
                    <a:pt x="2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6" y="12"/>
                    <a:pt x="7" y="12"/>
                    <a:pt x="8" y="12"/>
                  </a:cubicBezTo>
                  <a:cubicBezTo>
                    <a:pt x="11" y="13"/>
                    <a:pt x="13" y="14"/>
                    <a:pt x="15" y="16"/>
                  </a:cubicBezTo>
                  <a:cubicBezTo>
                    <a:pt x="19" y="19"/>
                    <a:pt x="21" y="23"/>
                    <a:pt x="22" y="27"/>
                  </a:cubicBezTo>
                  <a:cubicBezTo>
                    <a:pt x="23" y="31"/>
                    <a:pt x="23" y="36"/>
                    <a:pt x="23" y="46"/>
                  </a:cubicBezTo>
                  <a:cubicBezTo>
                    <a:pt x="23" y="142"/>
                    <a:pt x="23" y="142"/>
                    <a:pt x="23" y="142"/>
                  </a:cubicBezTo>
                  <a:cubicBezTo>
                    <a:pt x="23" y="147"/>
                    <a:pt x="23" y="150"/>
                    <a:pt x="23" y="153"/>
                  </a:cubicBezTo>
                  <a:cubicBezTo>
                    <a:pt x="23" y="157"/>
                    <a:pt x="21" y="162"/>
                    <a:pt x="19" y="165"/>
                  </a:cubicBezTo>
                  <a:cubicBezTo>
                    <a:pt x="18" y="167"/>
                    <a:pt x="16" y="168"/>
                    <a:pt x="15" y="169"/>
                  </a:cubicBezTo>
                  <a:cubicBezTo>
                    <a:pt x="13" y="171"/>
                    <a:pt x="11" y="172"/>
                    <a:pt x="8" y="173"/>
                  </a:cubicBezTo>
                  <a:cubicBezTo>
                    <a:pt x="7" y="173"/>
                    <a:pt x="6" y="174"/>
                    <a:pt x="5" y="174"/>
                  </a:cubicBezTo>
                  <a:cubicBezTo>
                    <a:pt x="2" y="174"/>
                    <a:pt x="2" y="174"/>
                    <a:pt x="2" y="174"/>
                  </a:cubicBezTo>
                  <a:cubicBezTo>
                    <a:pt x="0" y="175"/>
                    <a:pt x="0" y="176"/>
                    <a:pt x="0" y="177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4"/>
                    <a:pt x="1" y="185"/>
                    <a:pt x="2" y="185"/>
                  </a:cubicBezTo>
                  <a:cubicBezTo>
                    <a:pt x="20" y="185"/>
                    <a:pt x="20" y="185"/>
                    <a:pt x="20" y="185"/>
                  </a:cubicBezTo>
                  <a:cubicBezTo>
                    <a:pt x="153" y="185"/>
                    <a:pt x="153" y="185"/>
                    <a:pt x="153" y="185"/>
                  </a:cubicBezTo>
                  <a:cubicBezTo>
                    <a:pt x="172" y="185"/>
                    <a:pt x="172" y="185"/>
                    <a:pt x="172" y="185"/>
                  </a:cubicBezTo>
                  <a:cubicBezTo>
                    <a:pt x="173" y="185"/>
                    <a:pt x="174" y="184"/>
                    <a:pt x="174" y="183"/>
                  </a:cubicBezTo>
                  <a:cubicBezTo>
                    <a:pt x="174" y="177"/>
                    <a:pt x="174" y="177"/>
                    <a:pt x="174" y="177"/>
                  </a:cubicBezTo>
                  <a:cubicBezTo>
                    <a:pt x="174" y="176"/>
                    <a:pt x="173" y="175"/>
                    <a:pt x="172" y="174"/>
                  </a:cubicBezTo>
                  <a:cubicBezTo>
                    <a:pt x="169" y="174"/>
                    <a:pt x="169" y="174"/>
                    <a:pt x="169" y="174"/>
                  </a:cubicBezTo>
                  <a:cubicBezTo>
                    <a:pt x="168" y="174"/>
                    <a:pt x="167" y="173"/>
                    <a:pt x="166" y="173"/>
                  </a:cubicBezTo>
                  <a:cubicBezTo>
                    <a:pt x="163" y="172"/>
                    <a:pt x="161" y="171"/>
                    <a:pt x="159" y="169"/>
                  </a:cubicBezTo>
                  <a:cubicBezTo>
                    <a:pt x="159" y="169"/>
                    <a:pt x="154" y="166"/>
                    <a:pt x="155" y="158"/>
                  </a:cubicBezTo>
                  <a:cubicBezTo>
                    <a:pt x="155" y="156"/>
                    <a:pt x="156" y="154"/>
                    <a:pt x="157" y="152"/>
                  </a:cubicBezTo>
                  <a:cubicBezTo>
                    <a:pt x="170" y="121"/>
                    <a:pt x="170" y="121"/>
                    <a:pt x="170" y="121"/>
                  </a:cubicBezTo>
                  <a:cubicBezTo>
                    <a:pt x="228" y="121"/>
                    <a:pt x="228" y="121"/>
                    <a:pt x="228" y="121"/>
                  </a:cubicBezTo>
                  <a:cubicBezTo>
                    <a:pt x="238" y="150"/>
                    <a:pt x="238" y="150"/>
                    <a:pt x="238" y="150"/>
                  </a:cubicBezTo>
                  <a:cubicBezTo>
                    <a:pt x="240" y="157"/>
                    <a:pt x="239" y="162"/>
                    <a:pt x="238" y="166"/>
                  </a:cubicBezTo>
                  <a:cubicBezTo>
                    <a:pt x="237" y="168"/>
                    <a:pt x="235" y="170"/>
                    <a:pt x="233" y="172"/>
                  </a:cubicBezTo>
                  <a:cubicBezTo>
                    <a:pt x="231" y="172"/>
                    <a:pt x="230" y="173"/>
                    <a:pt x="229" y="173"/>
                  </a:cubicBezTo>
                  <a:cubicBezTo>
                    <a:pt x="228" y="173"/>
                    <a:pt x="226" y="174"/>
                    <a:pt x="225" y="174"/>
                  </a:cubicBezTo>
                  <a:cubicBezTo>
                    <a:pt x="222" y="174"/>
                    <a:pt x="222" y="174"/>
                    <a:pt x="222" y="174"/>
                  </a:cubicBezTo>
                  <a:cubicBezTo>
                    <a:pt x="221" y="175"/>
                    <a:pt x="221" y="176"/>
                    <a:pt x="221" y="177"/>
                  </a:cubicBezTo>
                  <a:cubicBezTo>
                    <a:pt x="221" y="183"/>
                    <a:pt x="221" y="183"/>
                    <a:pt x="221" y="183"/>
                  </a:cubicBezTo>
                  <a:cubicBezTo>
                    <a:pt x="221" y="184"/>
                    <a:pt x="221" y="185"/>
                    <a:pt x="223" y="185"/>
                  </a:cubicBezTo>
                  <a:lnTo>
                    <a:pt x="313" y="185"/>
                  </a:lnTo>
                  <a:close/>
                </a:path>
              </a:pathLst>
            </a:custGeom>
            <a:solidFill>
              <a:srgbClr val="E21A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5323" y="507"/>
              <a:ext cx="95" cy="98"/>
            </a:xfrm>
            <a:custGeom>
              <a:avLst/>
              <a:gdLst>
                <a:gd name="T0" fmla="*/ 118 w 84"/>
                <a:gd name="T1" fmla="*/ 0 h 87"/>
                <a:gd name="T2" fmla="*/ 114 w 84"/>
                <a:gd name="T3" fmla="*/ 0 h 87"/>
                <a:gd name="T4" fmla="*/ 113 w 84"/>
                <a:gd name="T5" fmla="*/ 8 h 87"/>
                <a:gd name="T6" fmla="*/ 110 w 84"/>
                <a:gd name="T7" fmla="*/ 9 h 87"/>
                <a:gd name="T8" fmla="*/ 101 w 84"/>
                <a:gd name="T9" fmla="*/ 8 h 87"/>
                <a:gd name="T10" fmla="*/ 86 w 84"/>
                <a:gd name="T11" fmla="*/ 1 h 87"/>
                <a:gd name="T12" fmla="*/ 72 w 84"/>
                <a:gd name="T13" fmla="*/ 0 h 87"/>
                <a:gd name="T14" fmla="*/ 36 w 84"/>
                <a:gd name="T15" fmla="*/ 9 h 87"/>
                <a:gd name="T16" fmla="*/ 9 w 84"/>
                <a:gd name="T17" fmla="*/ 38 h 87"/>
                <a:gd name="T18" fmla="*/ 0 w 84"/>
                <a:gd name="T19" fmla="*/ 72 h 87"/>
                <a:gd name="T20" fmla="*/ 14 w 84"/>
                <a:gd name="T21" fmla="*/ 114 h 87"/>
                <a:gd name="T22" fmla="*/ 76 w 84"/>
                <a:gd name="T23" fmla="*/ 140 h 87"/>
                <a:gd name="T24" fmla="*/ 100 w 84"/>
                <a:gd name="T25" fmla="*/ 137 h 87"/>
                <a:gd name="T26" fmla="*/ 121 w 84"/>
                <a:gd name="T27" fmla="*/ 127 h 87"/>
                <a:gd name="T28" fmla="*/ 121 w 84"/>
                <a:gd name="T29" fmla="*/ 88 h 87"/>
                <a:gd name="T30" fmla="*/ 124 w 84"/>
                <a:gd name="T31" fmla="*/ 72 h 87"/>
                <a:gd name="T32" fmla="*/ 135 w 84"/>
                <a:gd name="T33" fmla="*/ 68 h 87"/>
                <a:gd name="T34" fmla="*/ 137 w 84"/>
                <a:gd name="T35" fmla="*/ 68 h 87"/>
                <a:gd name="T36" fmla="*/ 137 w 84"/>
                <a:gd name="T37" fmla="*/ 64 h 87"/>
                <a:gd name="T38" fmla="*/ 86 w 84"/>
                <a:gd name="T39" fmla="*/ 64 h 87"/>
                <a:gd name="T40" fmla="*/ 86 w 84"/>
                <a:gd name="T41" fmla="*/ 68 h 87"/>
                <a:gd name="T42" fmla="*/ 97 w 84"/>
                <a:gd name="T43" fmla="*/ 69 h 87"/>
                <a:gd name="T44" fmla="*/ 101 w 84"/>
                <a:gd name="T45" fmla="*/ 74 h 87"/>
                <a:gd name="T46" fmla="*/ 102 w 84"/>
                <a:gd name="T47" fmla="*/ 88 h 87"/>
                <a:gd name="T48" fmla="*/ 102 w 84"/>
                <a:gd name="T49" fmla="*/ 126 h 87"/>
                <a:gd name="T50" fmla="*/ 88 w 84"/>
                <a:gd name="T51" fmla="*/ 131 h 87"/>
                <a:gd name="T52" fmla="*/ 76 w 84"/>
                <a:gd name="T53" fmla="*/ 132 h 87"/>
                <a:gd name="T54" fmla="*/ 49 w 84"/>
                <a:gd name="T55" fmla="*/ 126 h 87"/>
                <a:gd name="T56" fmla="*/ 29 w 84"/>
                <a:gd name="T57" fmla="*/ 103 h 87"/>
                <a:gd name="T58" fmla="*/ 23 w 84"/>
                <a:gd name="T59" fmla="*/ 68 h 87"/>
                <a:gd name="T60" fmla="*/ 35 w 84"/>
                <a:gd name="T61" fmla="*/ 27 h 87"/>
                <a:gd name="T62" fmla="*/ 75 w 84"/>
                <a:gd name="T63" fmla="*/ 8 h 87"/>
                <a:gd name="T64" fmla="*/ 104 w 84"/>
                <a:gd name="T65" fmla="*/ 20 h 87"/>
                <a:gd name="T66" fmla="*/ 118 w 84"/>
                <a:gd name="T67" fmla="*/ 42 h 87"/>
                <a:gd name="T68" fmla="*/ 121 w 84"/>
                <a:gd name="T69" fmla="*/ 42 h 87"/>
                <a:gd name="T70" fmla="*/ 118 w 84"/>
                <a:gd name="T71" fmla="*/ 0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4" h="87">
                  <a:moveTo>
                    <a:pt x="72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70" y="2"/>
                    <a:pt x="69" y="4"/>
                    <a:pt x="69" y="4"/>
                  </a:cubicBezTo>
                  <a:cubicBezTo>
                    <a:pt x="68" y="5"/>
                    <a:pt x="68" y="5"/>
                    <a:pt x="67" y="5"/>
                  </a:cubicBezTo>
                  <a:cubicBezTo>
                    <a:pt x="66" y="5"/>
                    <a:pt x="64" y="5"/>
                    <a:pt x="62" y="4"/>
                  </a:cubicBezTo>
                  <a:cubicBezTo>
                    <a:pt x="58" y="2"/>
                    <a:pt x="54" y="1"/>
                    <a:pt x="52" y="1"/>
                  </a:cubicBezTo>
                  <a:cubicBezTo>
                    <a:pt x="49" y="0"/>
                    <a:pt x="47" y="0"/>
                    <a:pt x="44" y="0"/>
                  </a:cubicBezTo>
                  <a:cubicBezTo>
                    <a:pt x="35" y="0"/>
                    <a:pt x="28" y="2"/>
                    <a:pt x="22" y="5"/>
                  </a:cubicBezTo>
                  <a:cubicBezTo>
                    <a:pt x="15" y="10"/>
                    <a:pt x="9" y="16"/>
                    <a:pt x="5" y="24"/>
                  </a:cubicBezTo>
                  <a:cubicBezTo>
                    <a:pt x="2" y="30"/>
                    <a:pt x="0" y="37"/>
                    <a:pt x="0" y="45"/>
                  </a:cubicBezTo>
                  <a:cubicBezTo>
                    <a:pt x="0" y="55"/>
                    <a:pt x="3" y="63"/>
                    <a:pt x="9" y="71"/>
                  </a:cubicBezTo>
                  <a:cubicBezTo>
                    <a:pt x="17" y="81"/>
                    <a:pt x="30" y="87"/>
                    <a:pt x="46" y="87"/>
                  </a:cubicBezTo>
                  <a:cubicBezTo>
                    <a:pt x="51" y="87"/>
                    <a:pt x="56" y="86"/>
                    <a:pt x="61" y="85"/>
                  </a:cubicBezTo>
                  <a:cubicBezTo>
                    <a:pt x="65" y="84"/>
                    <a:pt x="70" y="82"/>
                    <a:pt x="74" y="79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74" y="49"/>
                    <a:pt x="75" y="46"/>
                    <a:pt x="76" y="45"/>
                  </a:cubicBezTo>
                  <a:cubicBezTo>
                    <a:pt x="77" y="43"/>
                    <a:pt x="79" y="42"/>
                    <a:pt x="82" y="42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5" y="42"/>
                    <a:pt x="57" y="42"/>
                    <a:pt x="59" y="43"/>
                  </a:cubicBezTo>
                  <a:cubicBezTo>
                    <a:pt x="60" y="43"/>
                    <a:pt x="61" y="44"/>
                    <a:pt x="62" y="46"/>
                  </a:cubicBezTo>
                  <a:cubicBezTo>
                    <a:pt x="62" y="47"/>
                    <a:pt x="63" y="50"/>
                    <a:pt x="63" y="54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0" y="79"/>
                    <a:pt x="57" y="80"/>
                    <a:pt x="54" y="81"/>
                  </a:cubicBezTo>
                  <a:cubicBezTo>
                    <a:pt x="52" y="82"/>
                    <a:pt x="49" y="82"/>
                    <a:pt x="46" y="82"/>
                  </a:cubicBezTo>
                  <a:cubicBezTo>
                    <a:pt x="40" y="82"/>
                    <a:pt x="35" y="81"/>
                    <a:pt x="30" y="78"/>
                  </a:cubicBezTo>
                  <a:cubicBezTo>
                    <a:pt x="25" y="75"/>
                    <a:pt x="21" y="70"/>
                    <a:pt x="18" y="64"/>
                  </a:cubicBezTo>
                  <a:cubicBezTo>
                    <a:pt x="15" y="57"/>
                    <a:pt x="14" y="50"/>
                    <a:pt x="14" y="42"/>
                  </a:cubicBezTo>
                  <a:cubicBezTo>
                    <a:pt x="14" y="32"/>
                    <a:pt x="16" y="24"/>
                    <a:pt x="21" y="17"/>
                  </a:cubicBezTo>
                  <a:cubicBezTo>
                    <a:pt x="26" y="9"/>
                    <a:pt x="34" y="4"/>
                    <a:pt x="45" y="4"/>
                  </a:cubicBezTo>
                  <a:cubicBezTo>
                    <a:pt x="52" y="4"/>
                    <a:pt x="59" y="7"/>
                    <a:pt x="64" y="12"/>
                  </a:cubicBezTo>
                  <a:cubicBezTo>
                    <a:pt x="67" y="15"/>
                    <a:pt x="70" y="20"/>
                    <a:pt x="72" y="26"/>
                  </a:cubicBezTo>
                  <a:cubicBezTo>
                    <a:pt x="74" y="26"/>
                    <a:pt x="74" y="26"/>
                    <a:pt x="74" y="26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5271" y="391"/>
              <a:ext cx="84" cy="98"/>
            </a:xfrm>
            <a:custGeom>
              <a:avLst/>
              <a:gdLst>
                <a:gd name="T0" fmla="*/ 116 w 74"/>
                <a:gd name="T1" fmla="*/ 0 h 86"/>
                <a:gd name="T2" fmla="*/ 112 w 74"/>
                <a:gd name="T3" fmla="*/ 0 h 86"/>
                <a:gd name="T4" fmla="*/ 109 w 74"/>
                <a:gd name="T5" fmla="*/ 8 h 86"/>
                <a:gd name="T6" fmla="*/ 106 w 74"/>
                <a:gd name="T7" fmla="*/ 9 h 86"/>
                <a:gd name="T8" fmla="*/ 98 w 74"/>
                <a:gd name="T9" fmla="*/ 8 h 86"/>
                <a:gd name="T10" fmla="*/ 69 w 74"/>
                <a:gd name="T11" fmla="*/ 0 h 86"/>
                <a:gd name="T12" fmla="*/ 34 w 74"/>
                <a:gd name="T13" fmla="*/ 9 h 86"/>
                <a:gd name="T14" fmla="*/ 9 w 74"/>
                <a:gd name="T15" fmla="*/ 35 h 86"/>
                <a:gd name="T16" fmla="*/ 0 w 74"/>
                <a:gd name="T17" fmla="*/ 74 h 86"/>
                <a:gd name="T18" fmla="*/ 12 w 74"/>
                <a:gd name="T19" fmla="*/ 120 h 86"/>
                <a:gd name="T20" fmla="*/ 66 w 74"/>
                <a:gd name="T21" fmla="*/ 146 h 86"/>
                <a:gd name="T22" fmla="*/ 99 w 74"/>
                <a:gd name="T23" fmla="*/ 137 h 86"/>
                <a:gd name="T24" fmla="*/ 123 w 74"/>
                <a:gd name="T25" fmla="*/ 109 h 86"/>
                <a:gd name="T26" fmla="*/ 120 w 74"/>
                <a:gd name="T27" fmla="*/ 106 h 86"/>
                <a:gd name="T28" fmla="*/ 98 w 74"/>
                <a:gd name="T29" fmla="*/ 130 h 86"/>
                <a:gd name="T30" fmla="*/ 74 w 74"/>
                <a:gd name="T31" fmla="*/ 137 h 86"/>
                <a:gd name="T32" fmla="*/ 47 w 74"/>
                <a:gd name="T33" fmla="*/ 129 h 86"/>
                <a:gd name="T34" fmla="*/ 28 w 74"/>
                <a:gd name="T35" fmla="*/ 108 h 86"/>
                <a:gd name="T36" fmla="*/ 23 w 74"/>
                <a:gd name="T37" fmla="*/ 74 h 86"/>
                <a:gd name="T38" fmla="*/ 28 w 74"/>
                <a:gd name="T39" fmla="*/ 35 h 86"/>
                <a:gd name="T40" fmla="*/ 47 w 74"/>
                <a:gd name="T41" fmla="*/ 13 h 86"/>
                <a:gd name="T42" fmla="*/ 73 w 74"/>
                <a:gd name="T43" fmla="*/ 8 h 86"/>
                <a:gd name="T44" fmla="*/ 98 w 74"/>
                <a:gd name="T45" fmla="*/ 15 h 86"/>
                <a:gd name="T46" fmla="*/ 116 w 74"/>
                <a:gd name="T47" fmla="*/ 47 h 86"/>
                <a:gd name="T48" fmla="*/ 120 w 74"/>
                <a:gd name="T49" fmla="*/ 47 h 86"/>
                <a:gd name="T50" fmla="*/ 116 w 74"/>
                <a:gd name="T51" fmla="*/ 0 h 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74" h="86">
                  <a:moveTo>
                    <a:pt x="70" y="0"/>
                  </a:moveTo>
                  <a:cubicBezTo>
                    <a:pt x="68" y="0"/>
                    <a:pt x="68" y="0"/>
                    <a:pt x="68" y="0"/>
                  </a:cubicBezTo>
                  <a:cubicBezTo>
                    <a:pt x="68" y="2"/>
                    <a:pt x="67" y="3"/>
                    <a:pt x="66" y="4"/>
                  </a:cubicBezTo>
                  <a:cubicBezTo>
                    <a:pt x="65" y="5"/>
                    <a:pt x="64" y="5"/>
                    <a:pt x="63" y="5"/>
                  </a:cubicBezTo>
                  <a:cubicBezTo>
                    <a:pt x="62" y="5"/>
                    <a:pt x="61" y="5"/>
                    <a:pt x="59" y="4"/>
                  </a:cubicBezTo>
                  <a:cubicBezTo>
                    <a:pt x="54" y="1"/>
                    <a:pt x="48" y="0"/>
                    <a:pt x="42" y="0"/>
                  </a:cubicBezTo>
                  <a:cubicBezTo>
                    <a:pt x="34" y="0"/>
                    <a:pt x="27" y="1"/>
                    <a:pt x="20" y="5"/>
                  </a:cubicBezTo>
                  <a:cubicBezTo>
                    <a:pt x="14" y="9"/>
                    <a:pt x="9" y="14"/>
                    <a:pt x="5" y="21"/>
                  </a:cubicBezTo>
                  <a:cubicBezTo>
                    <a:pt x="2" y="28"/>
                    <a:pt x="0" y="36"/>
                    <a:pt x="0" y="44"/>
                  </a:cubicBezTo>
                  <a:cubicBezTo>
                    <a:pt x="0" y="54"/>
                    <a:pt x="2" y="63"/>
                    <a:pt x="8" y="71"/>
                  </a:cubicBezTo>
                  <a:cubicBezTo>
                    <a:pt x="16" y="81"/>
                    <a:pt x="26" y="86"/>
                    <a:pt x="40" y="86"/>
                  </a:cubicBezTo>
                  <a:cubicBezTo>
                    <a:pt x="47" y="86"/>
                    <a:pt x="54" y="84"/>
                    <a:pt x="60" y="81"/>
                  </a:cubicBezTo>
                  <a:cubicBezTo>
                    <a:pt x="65" y="77"/>
                    <a:pt x="70" y="72"/>
                    <a:pt x="74" y="65"/>
                  </a:cubicBezTo>
                  <a:cubicBezTo>
                    <a:pt x="72" y="63"/>
                    <a:pt x="72" y="63"/>
                    <a:pt x="72" y="63"/>
                  </a:cubicBezTo>
                  <a:cubicBezTo>
                    <a:pt x="67" y="70"/>
                    <a:pt x="63" y="75"/>
                    <a:pt x="59" y="77"/>
                  </a:cubicBezTo>
                  <a:cubicBezTo>
                    <a:pt x="55" y="79"/>
                    <a:pt x="50" y="81"/>
                    <a:pt x="44" y="81"/>
                  </a:cubicBezTo>
                  <a:cubicBezTo>
                    <a:pt x="38" y="81"/>
                    <a:pt x="33" y="79"/>
                    <a:pt x="28" y="76"/>
                  </a:cubicBezTo>
                  <a:cubicBezTo>
                    <a:pt x="23" y="73"/>
                    <a:pt x="20" y="69"/>
                    <a:pt x="17" y="64"/>
                  </a:cubicBezTo>
                  <a:cubicBezTo>
                    <a:pt x="15" y="58"/>
                    <a:pt x="14" y="52"/>
                    <a:pt x="14" y="44"/>
                  </a:cubicBezTo>
                  <a:cubicBezTo>
                    <a:pt x="14" y="35"/>
                    <a:pt x="15" y="27"/>
                    <a:pt x="17" y="21"/>
                  </a:cubicBezTo>
                  <a:cubicBezTo>
                    <a:pt x="20" y="15"/>
                    <a:pt x="23" y="11"/>
                    <a:pt x="28" y="8"/>
                  </a:cubicBezTo>
                  <a:cubicBezTo>
                    <a:pt x="32" y="5"/>
                    <a:pt x="37" y="4"/>
                    <a:pt x="43" y="4"/>
                  </a:cubicBezTo>
                  <a:cubicBezTo>
                    <a:pt x="49" y="4"/>
                    <a:pt x="55" y="6"/>
                    <a:pt x="59" y="9"/>
                  </a:cubicBezTo>
                  <a:cubicBezTo>
                    <a:pt x="64" y="13"/>
                    <a:pt x="68" y="19"/>
                    <a:pt x="70" y="28"/>
                  </a:cubicBezTo>
                  <a:cubicBezTo>
                    <a:pt x="72" y="28"/>
                    <a:pt x="72" y="28"/>
                    <a:pt x="72" y="28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5556" y="423"/>
              <a:ext cx="70" cy="66"/>
            </a:xfrm>
            <a:custGeom>
              <a:avLst/>
              <a:gdLst>
                <a:gd name="T0" fmla="*/ 86 w 62"/>
                <a:gd name="T1" fmla="*/ 0 h 58"/>
                <a:gd name="T2" fmla="*/ 53 w 62"/>
                <a:gd name="T3" fmla="*/ 0 h 58"/>
                <a:gd name="T4" fmla="*/ 53 w 62"/>
                <a:gd name="T5" fmla="*/ 2 h 58"/>
                <a:gd name="T6" fmla="*/ 65 w 62"/>
                <a:gd name="T7" fmla="*/ 8 h 58"/>
                <a:gd name="T8" fmla="*/ 68 w 62"/>
                <a:gd name="T9" fmla="*/ 19 h 58"/>
                <a:gd name="T10" fmla="*/ 68 w 62"/>
                <a:gd name="T11" fmla="*/ 72 h 58"/>
                <a:gd name="T12" fmla="*/ 55 w 62"/>
                <a:gd name="T13" fmla="*/ 83 h 58"/>
                <a:gd name="T14" fmla="*/ 46 w 62"/>
                <a:gd name="T15" fmla="*/ 84 h 58"/>
                <a:gd name="T16" fmla="*/ 36 w 62"/>
                <a:gd name="T17" fmla="*/ 82 h 58"/>
                <a:gd name="T18" fmla="*/ 30 w 62"/>
                <a:gd name="T19" fmla="*/ 64 h 58"/>
                <a:gd name="T20" fmla="*/ 30 w 62"/>
                <a:gd name="T21" fmla="*/ 0 h 58"/>
                <a:gd name="T22" fmla="*/ 0 w 62"/>
                <a:gd name="T23" fmla="*/ 0 h 58"/>
                <a:gd name="T24" fmla="*/ 0 w 62"/>
                <a:gd name="T25" fmla="*/ 2 h 58"/>
                <a:gd name="T26" fmla="*/ 10 w 62"/>
                <a:gd name="T27" fmla="*/ 3 h 58"/>
                <a:gd name="T28" fmla="*/ 12 w 62"/>
                <a:gd name="T29" fmla="*/ 10 h 58"/>
                <a:gd name="T30" fmla="*/ 14 w 62"/>
                <a:gd name="T31" fmla="*/ 19 h 58"/>
                <a:gd name="T32" fmla="*/ 14 w 62"/>
                <a:gd name="T33" fmla="*/ 60 h 58"/>
                <a:gd name="T34" fmla="*/ 16 w 62"/>
                <a:gd name="T35" fmla="*/ 82 h 58"/>
                <a:gd name="T36" fmla="*/ 24 w 62"/>
                <a:gd name="T37" fmla="*/ 93 h 58"/>
                <a:gd name="T38" fmla="*/ 37 w 62"/>
                <a:gd name="T39" fmla="*/ 97 h 58"/>
                <a:gd name="T40" fmla="*/ 51 w 62"/>
                <a:gd name="T41" fmla="*/ 94 h 58"/>
                <a:gd name="T42" fmla="*/ 68 w 62"/>
                <a:gd name="T43" fmla="*/ 76 h 58"/>
                <a:gd name="T44" fmla="*/ 68 w 62"/>
                <a:gd name="T45" fmla="*/ 97 h 58"/>
                <a:gd name="T46" fmla="*/ 73 w 62"/>
                <a:gd name="T47" fmla="*/ 97 h 58"/>
                <a:gd name="T48" fmla="*/ 100 w 62"/>
                <a:gd name="T49" fmla="*/ 85 h 58"/>
                <a:gd name="T50" fmla="*/ 99 w 62"/>
                <a:gd name="T51" fmla="*/ 83 h 58"/>
                <a:gd name="T52" fmla="*/ 91 w 62"/>
                <a:gd name="T53" fmla="*/ 84 h 58"/>
                <a:gd name="T54" fmla="*/ 88 w 62"/>
                <a:gd name="T55" fmla="*/ 83 h 58"/>
                <a:gd name="T56" fmla="*/ 87 w 62"/>
                <a:gd name="T57" fmla="*/ 76 h 58"/>
                <a:gd name="T58" fmla="*/ 86 w 62"/>
                <a:gd name="T59" fmla="*/ 57 h 58"/>
                <a:gd name="T60" fmla="*/ 86 w 62"/>
                <a:gd name="T61" fmla="*/ 0 h 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8">
                  <a:moveTo>
                    <a:pt x="52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7" y="3"/>
                    <a:pt x="39" y="3"/>
                    <a:pt x="40" y="4"/>
                  </a:cubicBezTo>
                  <a:cubicBezTo>
                    <a:pt x="42" y="5"/>
                    <a:pt x="42" y="8"/>
                    <a:pt x="42" y="11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39" y="45"/>
                    <a:pt x="37" y="48"/>
                    <a:pt x="34" y="49"/>
                  </a:cubicBezTo>
                  <a:cubicBezTo>
                    <a:pt x="32" y="50"/>
                    <a:pt x="30" y="50"/>
                    <a:pt x="28" y="50"/>
                  </a:cubicBezTo>
                  <a:cubicBezTo>
                    <a:pt x="26" y="50"/>
                    <a:pt x="24" y="49"/>
                    <a:pt x="22" y="48"/>
                  </a:cubicBezTo>
                  <a:cubicBezTo>
                    <a:pt x="20" y="46"/>
                    <a:pt x="19" y="43"/>
                    <a:pt x="19" y="3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3"/>
                    <a:pt x="6" y="3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9" y="7"/>
                    <a:pt x="9" y="8"/>
                    <a:pt x="9" y="11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41"/>
                    <a:pt x="9" y="45"/>
                    <a:pt x="10" y="48"/>
                  </a:cubicBezTo>
                  <a:cubicBezTo>
                    <a:pt x="11" y="51"/>
                    <a:pt x="13" y="53"/>
                    <a:pt x="15" y="55"/>
                  </a:cubicBezTo>
                  <a:cubicBezTo>
                    <a:pt x="17" y="57"/>
                    <a:pt x="20" y="58"/>
                    <a:pt x="23" y="58"/>
                  </a:cubicBezTo>
                  <a:cubicBezTo>
                    <a:pt x="26" y="58"/>
                    <a:pt x="29" y="57"/>
                    <a:pt x="31" y="56"/>
                  </a:cubicBezTo>
                  <a:cubicBezTo>
                    <a:pt x="34" y="54"/>
                    <a:pt x="37" y="51"/>
                    <a:pt x="42" y="46"/>
                  </a:cubicBezTo>
                  <a:cubicBezTo>
                    <a:pt x="42" y="58"/>
                    <a:pt x="42" y="58"/>
                    <a:pt x="42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59" y="49"/>
                    <a:pt x="58" y="50"/>
                    <a:pt x="57" y="50"/>
                  </a:cubicBezTo>
                  <a:cubicBezTo>
                    <a:pt x="56" y="50"/>
                    <a:pt x="55" y="50"/>
                    <a:pt x="54" y="49"/>
                  </a:cubicBezTo>
                  <a:cubicBezTo>
                    <a:pt x="53" y="48"/>
                    <a:pt x="53" y="47"/>
                    <a:pt x="53" y="46"/>
                  </a:cubicBezTo>
                  <a:cubicBezTo>
                    <a:pt x="52" y="45"/>
                    <a:pt x="52" y="41"/>
                    <a:pt x="52" y="34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" name="Freeform 19"/>
            <p:cNvSpPr>
              <a:spLocks/>
            </p:cNvSpPr>
            <p:nvPr userDrawn="1"/>
          </p:nvSpPr>
          <p:spPr bwMode="auto">
            <a:xfrm>
              <a:off x="5537" y="539"/>
              <a:ext cx="70" cy="65"/>
            </a:xfrm>
            <a:custGeom>
              <a:avLst/>
              <a:gdLst>
                <a:gd name="T0" fmla="*/ 87 w 62"/>
                <a:gd name="T1" fmla="*/ 0 h 57"/>
                <a:gd name="T2" fmla="*/ 55 w 62"/>
                <a:gd name="T3" fmla="*/ 0 h 57"/>
                <a:gd name="T4" fmla="*/ 55 w 62"/>
                <a:gd name="T5" fmla="*/ 2 h 57"/>
                <a:gd name="T6" fmla="*/ 67 w 62"/>
                <a:gd name="T7" fmla="*/ 8 h 57"/>
                <a:gd name="T8" fmla="*/ 70 w 62"/>
                <a:gd name="T9" fmla="*/ 17 h 57"/>
                <a:gd name="T10" fmla="*/ 70 w 62"/>
                <a:gd name="T11" fmla="*/ 72 h 57"/>
                <a:gd name="T12" fmla="*/ 58 w 62"/>
                <a:gd name="T13" fmla="*/ 82 h 57"/>
                <a:gd name="T14" fmla="*/ 47 w 62"/>
                <a:gd name="T15" fmla="*/ 84 h 57"/>
                <a:gd name="T16" fmla="*/ 36 w 62"/>
                <a:gd name="T17" fmla="*/ 81 h 57"/>
                <a:gd name="T18" fmla="*/ 33 w 62"/>
                <a:gd name="T19" fmla="*/ 63 h 57"/>
                <a:gd name="T20" fmla="*/ 33 w 62"/>
                <a:gd name="T21" fmla="*/ 0 h 57"/>
                <a:gd name="T22" fmla="*/ 0 w 62"/>
                <a:gd name="T23" fmla="*/ 0 h 57"/>
                <a:gd name="T24" fmla="*/ 0 w 62"/>
                <a:gd name="T25" fmla="*/ 2 h 57"/>
                <a:gd name="T26" fmla="*/ 10 w 62"/>
                <a:gd name="T27" fmla="*/ 3 h 57"/>
                <a:gd name="T28" fmla="*/ 14 w 62"/>
                <a:gd name="T29" fmla="*/ 9 h 57"/>
                <a:gd name="T30" fmla="*/ 16 w 62"/>
                <a:gd name="T31" fmla="*/ 19 h 57"/>
                <a:gd name="T32" fmla="*/ 16 w 62"/>
                <a:gd name="T33" fmla="*/ 62 h 57"/>
                <a:gd name="T34" fmla="*/ 18 w 62"/>
                <a:gd name="T35" fmla="*/ 82 h 57"/>
                <a:gd name="T36" fmla="*/ 26 w 62"/>
                <a:gd name="T37" fmla="*/ 94 h 57"/>
                <a:gd name="T38" fmla="*/ 38 w 62"/>
                <a:gd name="T39" fmla="*/ 96 h 57"/>
                <a:gd name="T40" fmla="*/ 52 w 62"/>
                <a:gd name="T41" fmla="*/ 94 h 57"/>
                <a:gd name="T42" fmla="*/ 70 w 62"/>
                <a:gd name="T43" fmla="*/ 76 h 57"/>
                <a:gd name="T44" fmla="*/ 70 w 62"/>
                <a:gd name="T45" fmla="*/ 96 h 57"/>
                <a:gd name="T46" fmla="*/ 73 w 62"/>
                <a:gd name="T47" fmla="*/ 96 h 57"/>
                <a:gd name="T48" fmla="*/ 100 w 62"/>
                <a:gd name="T49" fmla="*/ 86 h 57"/>
                <a:gd name="T50" fmla="*/ 99 w 62"/>
                <a:gd name="T51" fmla="*/ 82 h 57"/>
                <a:gd name="T52" fmla="*/ 91 w 62"/>
                <a:gd name="T53" fmla="*/ 83 h 57"/>
                <a:gd name="T54" fmla="*/ 89 w 62"/>
                <a:gd name="T55" fmla="*/ 83 h 57"/>
                <a:gd name="T56" fmla="*/ 87 w 62"/>
                <a:gd name="T57" fmla="*/ 76 h 57"/>
                <a:gd name="T58" fmla="*/ 87 w 62"/>
                <a:gd name="T59" fmla="*/ 57 h 57"/>
                <a:gd name="T60" fmla="*/ 87 w 62"/>
                <a:gd name="T61" fmla="*/ 0 h 5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" h="57">
                  <a:moveTo>
                    <a:pt x="53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7" y="2"/>
                    <a:pt x="40" y="3"/>
                    <a:pt x="41" y="4"/>
                  </a:cubicBezTo>
                  <a:cubicBezTo>
                    <a:pt x="42" y="5"/>
                    <a:pt x="43" y="7"/>
                    <a:pt x="43" y="10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40" y="45"/>
                    <a:pt x="37" y="47"/>
                    <a:pt x="35" y="48"/>
                  </a:cubicBezTo>
                  <a:cubicBezTo>
                    <a:pt x="33" y="49"/>
                    <a:pt x="31" y="50"/>
                    <a:pt x="29" y="50"/>
                  </a:cubicBezTo>
                  <a:cubicBezTo>
                    <a:pt x="26" y="50"/>
                    <a:pt x="24" y="49"/>
                    <a:pt x="22" y="47"/>
                  </a:cubicBezTo>
                  <a:cubicBezTo>
                    <a:pt x="21" y="46"/>
                    <a:pt x="20" y="42"/>
                    <a:pt x="20" y="3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2"/>
                    <a:pt x="5" y="2"/>
                    <a:pt x="6" y="3"/>
                  </a:cubicBezTo>
                  <a:cubicBezTo>
                    <a:pt x="7" y="3"/>
                    <a:pt x="8" y="4"/>
                    <a:pt x="9" y="5"/>
                  </a:cubicBezTo>
                  <a:cubicBezTo>
                    <a:pt x="9" y="6"/>
                    <a:pt x="10" y="8"/>
                    <a:pt x="10" y="11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0" y="41"/>
                    <a:pt x="10" y="45"/>
                    <a:pt x="11" y="48"/>
                  </a:cubicBezTo>
                  <a:cubicBezTo>
                    <a:pt x="12" y="50"/>
                    <a:pt x="13" y="53"/>
                    <a:pt x="16" y="55"/>
                  </a:cubicBezTo>
                  <a:cubicBezTo>
                    <a:pt x="18" y="56"/>
                    <a:pt x="21" y="57"/>
                    <a:pt x="24" y="57"/>
                  </a:cubicBezTo>
                  <a:cubicBezTo>
                    <a:pt x="27" y="57"/>
                    <a:pt x="29" y="57"/>
                    <a:pt x="32" y="55"/>
                  </a:cubicBezTo>
                  <a:cubicBezTo>
                    <a:pt x="34" y="54"/>
                    <a:pt x="38" y="51"/>
                    <a:pt x="43" y="46"/>
                  </a:cubicBezTo>
                  <a:cubicBezTo>
                    <a:pt x="43" y="57"/>
                    <a:pt x="43" y="57"/>
                    <a:pt x="43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9"/>
                    <a:pt x="58" y="49"/>
                    <a:pt x="57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4" y="48"/>
                    <a:pt x="54" y="47"/>
                    <a:pt x="53" y="46"/>
                  </a:cubicBezTo>
                  <a:cubicBezTo>
                    <a:pt x="53" y="44"/>
                    <a:pt x="53" y="40"/>
                    <a:pt x="53" y="34"/>
                  </a:cubicBezTo>
                  <a:lnTo>
                    <a:pt x="53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" name="Freeform 20"/>
            <p:cNvSpPr>
              <a:spLocks/>
            </p:cNvSpPr>
            <p:nvPr userDrawn="1"/>
          </p:nvSpPr>
          <p:spPr bwMode="auto">
            <a:xfrm>
              <a:off x="5430" y="422"/>
              <a:ext cx="69" cy="64"/>
            </a:xfrm>
            <a:custGeom>
              <a:avLst/>
              <a:gdLst>
                <a:gd name="T0" fmla="*/ 33 w 61"/>
                <a:gd name="T1" fmla="*/ 17 h 57"/>
                <a:gd name="T2" fmla="*/ 33 w 61"/>
                <a:gd name="T3" fmla="*/ 0 h 57"/>
                <a:gd name="T4" fmla="*/ 27 w 61"/>
                <a:gd name="T5" fmla="*/ 0 h 57"/>
                <a:gd name="T6" fmla="*/ 0 w 61"/>
                <a:gd name="T7" fmla="*/ 10 h 57"/>
                <a:gd name="T8" fmla="*/ 1 w 61"/>
                <a:gd name="T9" fmla="*/ 13 h 57"/>
                <a:gd name="T10" fmla="*/ 9 w 61"/>
                <a:gd name="T11" fmla="*/ 12 h 57"/>
                <a:gd name="T12" fmla="*/ 12 w 61"/>
                <a:gd name="T13" fmla="*/ 12 h 57"/>
                <a:gd name="T14" fmla="*/ 14 w 61"/>
                <a:gd name="T15" fmla="*/ 17 h 57"/>
                <a:gd name="T16" fmla="*/ 16 w 61"/>
                <a:gd name="T17" fmla="*/ 38 h 57"/>
                <a:gd name="T18" fmla="*/ 16 w 61"/>
                <a:gd name="T19" fmla="*/ 70 h 57"/>
                <a:gd name="T20" fmla="*/ 12 w 61"/>
                <a:gd name="T21" fmla="*/ 84 h 57"/>
                <a:gd name="T22" fmla="*/ 2 w 61"/>
                <a:gd name="T23" fmla="*/ 89 h 57"/>
                <a:gd name="T24" fmla="*/ 1 w 61"/>
                <a:gd name="T25" fmla="*/ 89 h 57"/>
                <a:gd name="T26" fmla="*/ 1 w 61"/>
                <a:gd name="T27" fmla="*/ 91 h 57"/>
                <a:gd name="T28" fmla="*/ 48 w 61"/>
                <a:gd name="T29" fmla="*/ 91 h 57"/>
                <a:gd name="T30" fmla="*/ 48 w 61"/>
                <a:gd name="T31" fmla="*/ 89 h 57"/>
                <a:gd name="T32" fmla="*/ 37 w 61"/>
                <a:gd name="T33" fmla="*/ 85 h 57"/>
                <a:gd name="T34" fmla="*/ 35 w 61"/>
                <a:gd name="T35" fmla="*/ 81 h 57"/>
                <a:gd name="T36" fmla="*/ 33 w 61"/>
                <a:gd name="T37" fmla="*/ 70 h 57"/>
                <a:gd name="T38" fmla="*/ 33 w 61"/>
                <a:gd name="T39" fmla="*/ 24 h 57"/>
                <a:gd name="T40" fmla="*/ 55 w 61"/>
                <a:gd name="T41" fmla="*/ 11 h 57"/>
                <a:gd name="T42" fmla="*/ 67 w 61"/>
                <a:gd name="T43" fmla="*/ 17 h 57"/>
                <a:gd name="T44" fmla="*/ 70 w 61"/>
                <a:gd name="T45" fmla="*/ 35 h 57"/>
                <a:gd name="T46" fmla="*/ 70 w 61"/>
                <a:gd name="T47" fmla="*/ 70 h 57"/>
                <a:gd name="T48" fmla="*/ 70 w 61"/>
                <a:gd name="T49" fmla="*/ 80 h 57"/>
                <a:gd name="T50" fmla="*/ 66 w 61"/>
                <a:gd name="T51" fmla="*/ 85 h 57"/>
                <a:gd name="T52" fmla="*/ 58 w 61"/>
                <a:gd name="T53" fmla="*/ 89 h 57"/>
                <a:gd name="T54" fmla="*/ 55 w 61"/>
                <a:gd name="T55" fmla="*/ 89 h 57"/>
                <a:gd name="T56" fmla="*/ 55 w 61"/>
                <a:gd name="T57" fmla="*/ 91 h 57"/>
                <a:gd name="T58" fmla="*/ 100 w 61"/>
                <a:gd name="T59" fmla="*/ 91 h 57"/>
                <a:gd name="T60" fmla="*/ 100 w 61"/>
                <a:gd name="T61" fmla="*/ 89 h 57"/>
                <a:gd name="T62" fmla="*/ 90 w 61"/>
                <a:gd name="T63" fmla="*/ 85 h 57"/>
                <a:gd name="T64" fmla="*/ 88 w 61"/>
                <a:gd name="T65" fmla="*/ 82 h 57"/>
                <a:gd name="T66" fmla="*/ 87 w 61"/>
                <a:gd name="T67" fmla="*/ 70 h 57"/>
                <a:gd name="T68" fmla="*/ 87 w 61"/>
                <a:gd name="T69" fmla="*/ 34 h 57"/>
                <a:gd name="T70" fmla="*/ 86 w 61"/>
                <a:gd name="T71" fmla="*/ 13 h 57"/>
                <a:gd name="T72" fmla="*/ 76 w 61"/>
                <a:gd name="T73" fmla="*/ 2 h 57"/>
                <a:gd name="T74" fmla="*/ 62 w 61"/>
                <a:gd name="T75" fmla="*/ 0 h 57"/>
                <a:gd name="T76" fmla="*/ 33 w 61"/>
                <a:gd name="T77" fmla="*/ 17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9" y="9"/>
                    <a:pt x="9" y="10"/>
                    <a:pt x="9" y="11"/>
                  </a:cubicBezTo>
                  <a:cubicBezTo>
                    <a:pt x="10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1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5" y="10"/>
                    <a:pt x="29" y="7"/>
                    <a:pt x="34" y="7"/>
                  </a:cubicBezTo>
                  <a:cubicBezTo>
                    <a:pt x="37" y="7"/>
                    <a:pt x="40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3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8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2" y="9"/>
                  </a:cubicBezTo>
                  <a:cubicBezTo>
                    <a:pt x="50" y="6"/>
                    <a:pt x="49" y="3"/>
                    <a:pt x="46" y="2"/>
                  </a:cubicBezTo>
                  <a:cubicBezTo>
                    <a:pt x="44" y="0"/>
                    <a:pt x="42" y="0"/>
                    <a:pt x="38" y="0"/>
                  </a:cubicBezTo>
                  <a:cubicBezTo>
                    <a:pt x="33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1" name="Freeform 21"/>
            <p:cNvSpPr>
              <a:spLocks/>
            </p:cNvSpPr>
            <p:nvPr userDrawn="1"/>
          </p:nvSpPr>
          <p:spPr bwMode="auto">
            <a:xfrm>
              <a:off x="5747" y="422"/>
              <a:ext cx="68" cy="64"/>
            </a:xfrm>
            <a:custGeom>
              <a:avLst/>
              <a:gdLst>
                <a:gd name="T0" fmla="*/ 31 w 61"/>
                <a:gd name="T1" fmla="*/ 17 h 57"/>
                <a:gd name="T2" fmla="*/ 31 w 61"/>
                <a:gd name="T3" fmla="*/ 0 h 57"/>
                <a:gd name="T4" fmla="*/ 26 w 61"/>
                <a:gd name="T5" fmla="*/ 0 h 57"/>
                <a:gd name="T6" fmla="*/ 0 w 61"/>
                <a:gd name="T7" fmla="*/ 10 h 57"/>
                <a:gd name="T8" fmla="*/ 1 w 61"/>
                <a:gd name="T9" fmla="*/ 13 h 57"/>
                <a:gd name="T10" fmla="*/ 9 w 61"/>
                <a:gd name="T11" fmla="*/ 12 h 57"/>
                <a:gd name="T12" fmla="*/ 12 w 61"/>
                <a:gd name="T13" fmla="*/ 12 h 57"/>
                <a:gd name="T14" fmla="*/ 13 w 61"/>
                <a:gd name="T15" fmla="*/ 17 h 57"/>
                <a:gd name="T16" fmla="*/ 14 w 61"/>
                <a:gd name="T17" fmla="*/ 38 h 57"/>
                <a:gd name="T18" fmla="*/ 14 w 61"/>
                <a:gd name="T19" fmla="*/ 70 h 57"/>
                <a:gd name="T20" fmla="*/ 12 w 61"/>
                <a:gd name="T21" fmla="*/ 84 h 57"/>
                <a:gd name="T22" fmla="*/ 2 w 61"/>
                <a:gd name="T23" fmla="*/ 89 h 57"/>
                <a:gd name="T24" fmla="*/ 1 w 61"/>
                <a:gd name="T25" fmla="*/ 89 h 57"/>
                <a:gd name="T26" fmla="*/ 1 w 61"/>
                <a:gd name="T27" fmla="*/ 91 h 57"/>
                <a:gd name="T28" fmla="*/ 45 w 61"/>
                <a:gd name="T29" fmla="*/ 91 h 57"/>
                <a:gd name="T30" fmla="*/ 45 w 61"/>
                <a:gd name="T31" fmla="*/ 89 h 57"/>
                <a:gd name="T32" fmla="*/ 36 w 61"/>
                <a:gd name="T33" fmla="*/ 85 h 57"/>
                <a:gd name="T34" fmla="*/ 31 w 61"/>
                <a:gd name="T35" fmla="*/ 81 h 57"/>
                <a:gd name="T36" fmla="*/ 31 w 61"/>
                <a:gd name="T37" fmla="*/ 70 h 57"/>
                <a:gd name="T38" fmla="*/ 31 w 61"/>
                <a:gd name="T39" fmla="*/ 24 h 57"/>
                <a:gd name="T40" fmla="*/ 52 w 61"/>
                <a:gd name="T41" fmla="*/ 11 h 57"/>
                <a:gd name="T42" fmla="*/ 64 w 61"/>
                <a:gd name="T43" fmla="*/ 17 h 57"/>
                <a:gd name="T44" fmla="*/ 67 w 61"/>
                <a:gd name="T45" fmla="*/ 35 h 57"/>
                <a:gd name="T46" fmla="*/ 67 w 61"/>
                <a:gd name="T47" fmla="*/ 70 h 57"/>
                <a:gd name="T48" fmla="*/ 65 w 61"/>
                <a:gd name="T49" fmla="*/ 80 h 57"/>
                <a:gd name="T50" fmla="*/ 62 w 61"/>
                <a:gd name="T51" fmla="*/ 85 h 57"/>
                <a:gd name="T52" fmla="*/ 54 w 61"/>
                <a:gd name="T53" fmla="*/ 89 h 57"/>
                <a:gd name="T54" fmla="*/ 52 w 61"/>
                <a:gd name="T55" fmla="*/ 89 h 57"/>
                <a:gd name="T56" fmla="*/ 52 w 61"/>
                <a:gd name="T57" fmla="*/ 91 h 57"/>
                <a:gd name="T58" fmla="*/ 95 w 61"/>
                <a:gd name="T59" fmla="*/ 91 h 57"/>
                <a:gd name="T60" fmla="*/ 95 w 61"/>
                <a:gd name="T61" fmla="*/ 89 h 57"/>
                <a:gd name="T62" fmla="*/ 86 w 61"/>
                <a:gd name="T63" fmla="*/ 85 h 57"/>
                <a:gd name="T64" fmla="*/ 84 w 61"/>
                <a:gd name="T65" fmla="*/ 82 h 57"/>
                <a:gd name="T66" fmla="*/ 82 w 61"/>
                <a:gd name="T67" fmla="*/ 70 h 57"/>
                <a:gd name="T68" fmla="*/ 82 w 61"/>
                <a:gd name="T69" fmla="*/ 34 h 57"/>
                <a:gd name="T70" fmla="*/ 79 w 61"/>
                <a:gd name="T71" fmla="*/ 13 h 57"/>
                <a:gd name="T72" fmla="*/ 71 w 61"/>
                <a:gd name="T73" fmla="*/ 2 h 57"/>
                <a:gd name="T74" fmla="*/ 58 w 61"/>
                <a:gd name="T75" fmla="*/ 0 h 57"/>
                <a:gd name="T76" fmla="*/ 31 w 61"/>
                <a:gd name="T77" fmla="*/ 17 h 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" h="57">
                  <a:moveTo>
                    <a:pt x="20" y="11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8"/>
                  </a:cubicBezTo>
                  <a:cubicBezTo>
                    <a:pt x="8" y="9"/>
                    <a:pt x="9" y="10"/>
                    <a:pt x="9" y="11"/>
                  </a:cubicBezTo>
                  <a:cubicBezTo>
                    <a:pt x="9" y="13"/>
                    <a:pt x="10" y="17"/>
                    <a:pt x="10" y="2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9"/>
                    <a:pt x="9" y="51"/>
                    <a:pt x="8" y="53"/>
                  </a:cubicBezTo>
                  <a:cubicBezTo>
                    <a:pt x="7" y="54"/>
                    <a:pt x="5" y="55"/>
                    <a:pt x="2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6" y="55"/>
                    <a:pt x="24" y="55"/>
                    <a:pt x="23" y="54"/>
                  </a:cubicBezTo>
                  <a:cubicBezTo>
                    <a:pt x="22" y="54"/>
                    <a:pt x="21" y="53"/>
                    <a:pt x="20" y="51"/>
                  </a:cubicBezTo>
                  <a:cubicBezTo>
                    <a:pt x="20" y="51"/>
                    <a:pt x="20" y="48"/>
                    <a:pt x="20" y="44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4" y="10"/>
                    <a:pt x="29" y="7"/>
                    <a:pt x="34" y="7"/>
                  </a:cubicBezTo>
                  <a:cubicBezTo>
                    <a:pt x="37" y="7"/>
                    <a:pt x="39" y="8"/>
                    <a:pt x="41" y="11"/>
                  </a:cubicBezTo>
                  <a:cubicBezTo>
                    <a:pt x="42" y="13"/>
                    <a:pt x="43" y="17"/>
                    <a:pt x="43" y="2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3" y="48"/>
                    <a:pt x="43" y="50"/>
                    <a:pt x="42" y="50"/>
                  </a:cubicBezTo>
                  <a:cubicBezTo>
                    <a:pt x="42" y="52"/>
                    <a:pt x="41" y="53"/>
                    <a:pt x="40" y="54"/>
                  </a:cubicBezTo>
                  <a:cubicBezTo>
                    <a:pt x="39" y="54"/>
                    <a:pt x="37" y="55"/>
                    <a:pt x="35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59" y="55"/>
                    <a:pt x="57" y="55"/>
                    <a:pt x="56" y="54"/>
                  </a:cubicBezTo>
                  <a:cubicBezTo>
                    <a:pt x="55" y="53"/>
                    <a:pt x="54" y="53"/>
                    <a:pt x="54" y="52"/>
                  </a:cubicBezTo>
                  <a:cubicBezTo>
                    <a:pt x="53" y="50"/>
                    <a:pt x="53" y="48"/>
                    <a:pt x="53" y="44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16"/>
                    <a:pt x="52" y="12"/>
                    <a:pt x="51" y="9"/>
                  </a:cubicBezTo>
                  <a:cubicBezTo>
                    <a:pt x="50" y="6"/>
                    <a:pt x="48" y="3"/>
                    <a:pt x="46" y="2"/>
                  </a:cubicBezTo>
                  <a:cubicBezTo>
                    <a:pt x="44" y="0"/>
                    <a:pt x="41" y="0"/>
                    <a:pt x="38" y="0"/>
                  </a:cubicBezTo>
                  <a:cubicBezTo>
                    <a:pt x="32" y="0"/>
                    <a:pt x="26" y="4"/>
                    <a:pt x="20" y="1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5424" y="537"/>
              <a:ext cx="47" cy="66"/>
            </a:xfrm>
            <a:custGeom>
              <a:avLst/>
              <a:gdLst>
                <a:gd name="T0" fmla="*/ 31 w 42"/>
                <a:gd name="T1" fmla="*/ 0 h 58"/>
                <a:gd name="T2" fmla="*/ 27 w 42"/>
                <a:gd name="T3" fmla="*/ 0 h 58"/>
                <a:gd name="T4" fmla="*/ 0 w 42"/>
                <a:gd name="T5" fmla="*/ 11 h 58"/>
                <a:gd name="T6" fmla="*/ 1 w 42"/>
                <a:gd name="T7" fmla="*/ 15 h 58"/>
                <a:gd name="T8" fmla="*/ 9 w 42"/>
                <a:gd name="T9" fmla="*/ 13 h 58"/>
                <a:gd name="T10" fmla="*/ 12 w 42"/>
                <a:gd name="T11" fmla="*/ 15 h 58"/>
                <a:gd name="T12" fmla="*/ 13 w 42"/>
                <a:gd name="T13" fmla="*/ 20 h 58"/>
                <a:gd name="T14" fmla="*/ 15 w 42"/>
                <a:gd name="T15" fmla="*/ 39 h 58"/>
                <a:gd name="T16" fmla="*/ 15 w 42"/>
                <a:gd name="T17" fmla="*/ 75 h 58"/>
                <a:gd name="T18" fmla="*/ 13 w 42"/>
                <a:gd name="T19" fmla="*/ 85 h 58"/>
                <a:gd name="T20" fmla="*/ 11 w 42"/>
                <a:gd name="T21" fmla="*/ 90 h 58"/>
                <a:gd name="T22" fmla="*/ 1 w 42"/>
                <a:gd name="T23" fmla="*/ 93 h 58"/>
                <a:gd name="T24" fmla="*/ 1 w 42"/>
                <a:gd name="T25" fmla="*/ 97 h 58"/>
                <a:gd name="T26" fmla="*/ 45 w 42"/>
                <a:gd name="T27" fmla="*/ 97 h 58"/>
                <a:gd name="T28" fmla="*/ 45 w 42"/>
                <a:gd name="T29" fmla="*/ 93 h 58"/>
                <a:gd name="T30" fmla="*/ 38 w 42"/>
                <a:gd name="T31" fmla="*/ 90 h 58"/>
                <a:gd name="T32" fmla="*/ 34 w 42"/>
                <a:gd name="T33" fmla="*/ 86 h 58"/>
                <a:gd name="T34" fmla="*/ 31 w 42"/>
                <a:gd name="T35" fmla="*/ 75 h 58"/>
                <a:gd name="T36" fmla="*/ 31 w 42"/>
                <a:gd name="T37" fmla="*/ 30 h 58"/>
                <a:gd name="T38" fmla="*/ 39 w 42"/>
                <a:gd name="T39" fmla="*/ 17 h 58"/>
                <a:gd name="T40" fmla="*/ 44 w 42"/>
                <a:gd name="T41" fmla="*/ 13 h 58"/>
                <a:gd name="T42" fmla="*/ 50 w 42"/>
                <a:gd name="T43" fmla="*/ 19 h 58"/>
                <a:gd name="T44" fmla="*/ 56 w 42"/>
                <a:gd name="T45" fmla="*/ 22 h 58"/>
                <a:gd name="T46" fmla="*/ 63 w 42"/>
                <a:gd name="T47" fmla="*/ 19 h 58"/>
                <a:gd name="T48" fmla="*/ 66 w 42"/>
                <a:gd name="T49" fmla="*/ 11 h 58"/>
                <a:gd name="T50" fmla="*/ 63 w 42"/>
                <a:gd name="T51" fmla="*/ 2 h 58"/>
                <a:gd name="T52" fmla="*/ 54 w 42"/>
                <a:gd name="T53" fmla="*/ 0 h 58"/>
                <a:gd name="T54" fmla="*/ 31 w 42"/>
                <a:gd name="T55" fmla="*/ 22 h 58"/>
                <a:gd name="T56" fmla="*/ 31 w 42"/>
                <a:gd name="T57" fmla="*/ 0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2" h="58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3"/>
                    <a:pt x="10" y="17"/>
                    <a:pt x="10" y="23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8"/>
                    <a:pt x="9" y="50"/>
                    <a:pt x="9" y="51"/>
                  </a:cubicBezTo>
                  <a:cubicBezTo>
                    <a:pt x="9" y="52"/>
                    <a:pt x="8" y="53"/>
                    <a:pt x="7" y="54"/>
                  </a:cubicBezTo>
                  <a:cubicBezTo>
                    <a:pt x="6" y="55"/>
                    <a:pt x="4" y="55"/>
                    <a:pt x="1" y="55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7" y="55"/>
                    <a:pt x="25" y="55"/>
                    <a:pt x="24" y="54"/>
                  </a:cubicBezTo>
                  <a:cubicBezTo>
                    <a:pt x="22" y="54"/>
                    <a:pt x="21" y="53"/>
                    <a:pt x="21" y="52"/>
                  </a:cubicBezTo>
                  <a:cubicBezTo>
                    <a:pt x="20" y="50"/>
                    <a:pt x="20" y="48"/>
                    <a:pt x="20" y="45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2" y="14"/>
                    <a:pt x="23" y="11"/>
                    <a:pt x="25" y="10"/>
                  </a:cubicBezTo>
                  <a:cubicBezTo>
                    <a:pt x="26" y="9"/>
                    <a:pt x="27" y="8"/>
                    <a:pt x="28" y="8"/>
                  </a:cubicBezTo>
                  <a:cubicBezTo>
                    <a:pt x="29" y="8"/>
                    <a:pt x="30" y="9"/>
                    <a:pt x="32" y="11"/>
                  </a:cubicBezTo>
                  <a:cubicBezTo>
                    <a:pt x="33" y="12"/>
                    <a:pt x="35" y="13"/>
                    <a:pt x="36" y="13"/>
                  </a:cubicBezTo>
                  <a:cubicBezTo>
                    <a:pt x="38" y="13"/>
                    <a:pt x="39" y="12"/>
                    <a:pt x="40" y="11"/>
                  </a:cubicBezTo>
                  <a:cubicBezTo>
                    <a:pt x="41" y="10"/>
                    <a:pt x="42" y="9"/>
                    <a:pt x="42" y="7"/>
                  </a:cubicBezTo>
                  <a:cubicBezTo>
                    <a:pt x="42" y="5"/>
                    <a:pt x="41" y="4"/>
                    <a:pt x="40" y="2"/>
                  </a:cubicBezTo>
                  <a:cubicBezTo>
                    <a:pt x="38" y="1"/>
                    <a:pt x="36" y="0"/>
                    <a:pt x="34" y="0"/>
                  </a:cubicBezTo>
                  <a:cubicBezTo>
                    <a:pt x="29" y="0"/>
                    <a:pt x="24" y="4"/>
                    <a:pt x="20" y="13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07" y="422"/>
              <a:ext cx="43" cy="67"/>
            </a:xfrm>
            <a:custGeom>
              <a:avLst/>
              <a:gdLst>
                <a:gd name="T0" fmla="*/ 55 w 38"/>
                <a:gd name="T1" fmla="*/ 0 h 59"/>
                <a:gd name="T2" fmla="*/ 52 w 38"/>
                <a:gd name="T3" fmla="*/ 0 h 59"/>
                <a:gd name="T4" fmla="*/ 51 w 38"/>
                <a:gd name="T5" fmla="*/ 2 h 59"/>
                <a:gd name="T6" fmla="*/ 48 w 38"/>
                <a:gd name="T7" fmla="*/ 2 h 59"/>
                <a:gd name="T8" fmla="*/ 41 w 38"/>
                <a:gd name="T9" fmla="*/ 1 h 59"/>
                <a:gd name="T10" fmla="*/ 28 w 38"/>
                <a:gd name="T11" fmla="*/ 0 h 59"/>
                <a:gd name="T12" fmla="*/ 9 w 38"/>
                <a:gd name="T13" fmla="*/ 8 h 59"/>
                <a:gd name="T14" fmla="*/ 0 w 38"/>
                <a:gd name="T15" fmla="*/ 26 h 59"/>
                <a:gd name="T16" fmla="*/ 3 w 38"/>
                <a:gd name="T17" fmla="*/ 41 h 59"/>
                <a:gd name="T18" fmla="*/ 23 w 38"/>
                <a:gd name="T19" fmla="*/ 53 h 59"/>
                <a:gd name="T20" fmla="*/ 42 w 38"/>
                <a:gd name="T21" fmla="*/ 66 h 59"/>
                <a:gd name="T22" fmla="*/ 48 w 38"/>
                <a:gd name="T23" fmla="*/ 77 h 59"/>
                <a:gd name="T24" fmla="*/ 42 w 38"/>
                <a:gd name="T25" fmla="*/ 87 h 59"/>
                <a:gd name="T26" fmla="*/ 33 w 38"/>
                <a:gd name="T27" fmla="*/ 90 h 59"/>
                <a:gd name="T28" fmla="*/ 14 w 38"/>
                <a:gd name="T29" fmla="*/ 85 h 59"/>
                <a:gd name="T30" fmla="*/ 2 w 38"/>
                <a:gd name="T31" fmla="*/ 64 h 59"/>
                <a:gd name="T32" fmla="*/ 0 w 38"/>
                <a:gd name="T33" fmla="*/ 64 h 59"/>
                <a:gd name="T34" fmla="*/ 0 w 38"/>
                <a:gd name="T35" fmla="*/ 97 h 59"/>
                <a:gd name="T36" fmla="*/ 2 w 38"/>
                <a:gd name="T37" fmla="*/ 97 h 59"/>
                <a:gd name="T38" fmla="*/ 9 w 38"/>
                <a:gd name="T39" fmla="*/ 94 h 59"/>
                <a:gd name="T40" fmla="*/ 12 w 38"/>
                <a:gd name="T41" fmla="*/ 95 h 59"/>
                <a:gd name="T42" fmla="*/ 33 w 38"/>
                <a:gd name="T43" fmla="*/ 98 h 59"/>
                <a:gd name="T44" fmla="*/ 52 w 38"/>
                <a:gd name="T45" fmla="*/ 89 h 59"/>
                <a:gd name="T46" fmla="*/ 62 w 38"/>
                <a:gd name="T47" fmla="*/ 70 h 59"/>
                <a:gd name="T48" fmla="*/ 42 w 38"/>
                <a:gd name="T49" fmla="*/ 44 h 59"/>
                <a:gd name="T50" fmla="*/ 28 w 38"/>
                <a:gd name="T51" fmla="*/ 36 h 59"/>
                <a:gd name="T52" fmla="*/ 14 w 38"/>
                <a:gd name="T53" fmla="*/ 26 h 59"/>
                <a:gd name="T54" fmla="*/ 11 w 38"/>
                <a:gd name="T55" fmla="*/ 16 h 59"/>
                <a:gd name="T56" fmla="*/ 16 w 38"/>
                <a:gd name="T57" fmla="*/ 10 h 59"/>
                <a:gd name="T58" fmla="*/ 28 w 38"/>
                <a:gd name="T59" fmla="*/ 3 h 59"/>
                <a:gd name="T60" fmla="*/ 42 w 38"/>
                <a:gd name="T61" fmla="*/ 10 h 59"/>
                <a:gd name="T62" fmla="*/ 52 w 38"/>
                <a:gd name="T63" fmla="*/ 32 h 59"/>
                <a:gd name="T64" fmla="*/ 55 w 38"/>
                <a:gd name="T65" fmla="*/ 32 h 59"/>
                <a:gd name="T66" fmla="*/ 55 w 38"/>
                <a:gd name="T67" fmla="*/ 0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" h="59">
                  <a:moveTo>
                    <a:pt x="34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1" y="1"/>
                    <a:pt x="31" y="1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28" y="2"/>
                    <a:pt x="27" y="2"/>
                    <a:pt x="25" y="1"/>
                  </a:cubicBezTo>
                  <a:cubicBezTo>
                    <a:pt x="22" y="0"/>
                    <a:pt x="19" y="0"/>
                    <a:pt x="17" y="0"/>
                  </a:cubicBezTo>
                  <a:cubicBezTo>
                    <a:pt x="12" y="0"/>
                    <a:pt x="8" y="1"/>
                    <a:pt x="5" y="4"/>
                  </a:cubicBezTo>
                  <a:cubicBezTo>
                    <a:pt x="2" y="7"/>
                    <a:pt x="0" y="11"/>
                    <a:pt x="0" y="16"/>
                  </a:cubicBezTo>
                  <a:cubicBezTo>
                    <a:pt x="0" y="19"/>
                    <a:pt x="1" y="22"/>
                    <a:pt x="3" y="25"/>
                  </a:cubicBezTo>
                  <a:cubicBezTo>
                    <a:pt x="5" y="27"/>
                    <a:pt x="8" y="30"/>
                    <a:pt x="14" y="32"/>
                  </a:cubicBezTo>
                  <a:cubicBezTo>
                    <a:pt x="20" y="35"/>
                    <a:pt x="24" y="38"/>
                    <a:pt x="26" y="40"/>
                  </a:cubicBezTo>
                  <a:cubicBezTo>
                    <a:pt x="28" y="42"/>
                    <a:pt x="29" y="44"/>
                    <a:pt x="29" y="47"/>
                  </a:cubicBezTo>
                  <a:cubicBezTo>
                    <a:pt x="29" y="49"/>
                    <a:pt x="28" y="51"/>
                    <a:pt x="26" y="53"/>
                  </a:cubicBezTo>
                  <a:cubicBezTo>
                    <a:pt x="25" y="54"/>
                    <a:pt x="22" y="55"/>
                    <a:pt x="20" y="55"/>
                  </a:cubicBezTo>
                  <a:cubicBezTo>
                    <a:pt x="16" y="55"/>
                    <a:pt x="12" y="54"/>
                    <a:pt x="9" y="51"/>
                  </a:cubicBezTo>
                  <a:cubicBezTo>
                    <a:pt x="6" y="48"/>
                    <a:pt x="3" y="44"/>
                    <a:pt x="2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3" y="57"/>
                    <a:pt x="4" y="56"/>
                    <a:pt x="5" y="56"/>
                  </a:cubicBezTo>
                  <a:cubicBezTo>
                    <a:pt x="5" y="56"/>
                    <a:pt x="6" y="57"/>
                    <a:pt x="8" y="57"/>
                  </a:cubicBezTo>
                  <a:cubicBezTo>
                    <a:pt x="12" y="58"/>
                    <a:pt x="16" y="59"/>
                    <a:pt x="20" y="59"/>
                  </a:cubicBezTo>
                  <a:cubicBezTo>
                    <a:pt x="24" y="59"/>
                    <a:pt x="29" y="57"/>
                    <a:pt x="32" y="54"/>
                  </a:cubicBezTo>
                  <a:cubicBezTo>
                    <a:pt x="36" y="51"/>
                    <a:pt x="38" y="47"/>
                    <a:pt x="38" y="42"/>
                  </a:cubicBezTo>
                  <a:cubicBezTo>
                    <a:pt x="38" y="35"/>
                    <a:pt x="34" y="30"/>
                    <a:pt x="26" y="26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3" y="20"/>
                    <a:pt x="10" y="18"/>
                    <a:pt x="9" y="16"/>
                  </a:cubicBezTo>
                  <a:cubicBezTo>
                    <a:pt x="8" y="15"/>
                    <a:pt x="7" y="13"/>
                    <a:pt x="7" y="10"/>
                  </a:cubicBezTo>
                  <a:cubicBezTo>
                    <a:pt x="7" y="9"/>
                    <a:pt x="8" y="7"/>
                    <a:pt x="10" y="6"/>
                  </a:cubicBezTo>
                  <a:cubicBezTo>
                    <a:pt x="12" y="4"/>
                    <a:pt x="14" y="3"/>
                    <a:pt x="17" y="3"/>
                  </a:cubicBezTo>
                  <a:cubicBezTo>
                    <a:pt x="20" y="3"/>
                    <a:pt x="24" y="4"/>
                    <a:pt x="26" y="6"/>
                  </a:cubicBezTo>
                  <a:cubicBezTo>
                    <a:pt x="28" y="9"/>
                    <a:pt x="30" y="13"/>
                    <a:pt x="32" y="19"/>
                  </a:cubicBezTo>
                  <a:cubicBezTo>
                    <a:pt x="34" y="19"/>
                    <a:pt x="34" y="19"/>
                    <a:pt x="34" y="19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664" y="403"/>
              <a:ext cx="39" cy="84"/>
            </a:xfrm>
            <a:custGeom>
              <a:avLst/>
              <a:gdLst>
                <a:gd name="T0" fmla="*/ 33 w 34"/>
                <a:gd name="T1" fmla="*/ 0 h 75"/>
                <a:gd name="T2" fmla="*/ 30 w 34"/>
                <a:gd name="T3" fmla="*/ 0 h 75"/>
                <a:gd name="T4" fmla="*/ 23 w 34"/>
                <a:gd name="T5" fmla="*/ 12 h 75"/>
                <a:gd name="T6" fmla="*/ 11 w 34"/>
                <a:gd name="T7" fmla="*/ 25 h 75"/>
                <a:gd name="T8" fmla="*/ 0 w 34"/>
                <a:gd name="T9" fmla="*/ 34 h 75"/>
                <a:gd name="T10" fmla="*/ 0 w 34"/>
                <a:gd name="T11" fmla="*/ 36 h 75"/>
                <a:gd name="T12" fmla="*/ 15 w 34"/>
                <a:gd name="T13" fmla="*/ 36 h 75"/>
                <a:gd name="T14" fmla="*/ 15 w 34"/>
                <a:gd name="T15" fmla="*/ 94 h 75"/>
                <a:gd name="T16" fmla="*/ 17 w 34"/>
                <a:gd name="T17" fmla="*/ 108 h 75"/>
                <a:gd name="T18" fmla="*/ 24 w 34"/>
                <a:gd name="T19" fmla="*/ 115 h 75"/>
                <a:gd name="T20" fmla="*/ 34 w 34"/>
                <a:gd name="T21" fmla="*/ 118 h 75"/>
                <a:gd name="T22" fmla="*/ 48 w 34"/>
                <a:gd name="T23" fmla="*/ 114 h 75"/>
                <a:gd name="T24" fmla="*/ 60 w 34"/>
                <a:gd name="T25" fmla="*/ 101 h 75"/>
                <a:gd name="T26" fmla="*/ 55 w 34"/>
                <a:gd name="T27" fmla="*/ 101 h 75"/>
                <a:gd name="T28" fmla="*/ 50 w 34"/>
                <a:gd name="T29" fmla="*/ 105 h 75"/>
                <a:gd name="T30" fmla="*/ 44 w 34"/>
                <a:gd name="T31" fmla="*/ 106 h 75"/>
                <a:gd name="T32" fmla="*/ 37 w 34"/>
                <a:gd name="T33" fmla="*/ 104 h 75"/>
                <a:gd name="T34" fmla="*/ 33 w 34"/>
                <a:gd name="T35" fmla="*/ 93 h 75"/>
                <a:gd name="T36" fmla="*/ 33 w 34"/>
                <a:gd name="T37" fmla="*/ 36 h 75"/>
                <a:gd name="T38" fmla="*/ 55 w 34"/>
                <a:gd name="T39" fmla="*/ 36 h 75"/>
                <a:gd name="T40" fmla="*/ 55 w 34"/>
                <a:gd name="T41" fmla="*/ 28 h 75"/>
                <a:gd name="T42" fmla="*/ 33 w 34"/>
                <a:gd name="T43" fmla="*/ 28 h 75"/>
                <a:gd name="T44" fmla="*/ 33 w 34"/>
                <a:gd name="T45" fmla="*/ 0 h 7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75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6" y="4"/>
                    <a:pt x="14" y="7"/>
                    <a:pt x="13" y="8"/>
                  </a:cubicBezTo>
                  <a:cubicBezTo>
                    <a:pt x="11" y="11"/>
                    <a:pt x="9" y="14"/>
                    <a:pt x="7" y="16"/>
                  </a:cubicBezTo>
                  <a:cubicBezTo>
                    <a:pt x="5" y="18"/>
                    <a:pt x="2" y="20"/>
                    <a:pt x="0" y="2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60"/>
                    <a:pt x="9" y="60"/>
                    <a:pt x="9" y="60"/>
                  </a:cubicBezTo>
                  <a:cubicBezTo>
                    <a:pt x="9" y="64"/>
                    <a:pt x="9" y="67"/>
                    <a:pt x="10" y="69"/>
                  </a:cubicBezTo>
                  <a:cubicBezTo>
                    <a:pt x="11" y="71"/>
                    <a:pt x="12" y="72"/>
                    <a:pt x="14" y="73"/>
                  </a:cubicBezTo>
                  <a:cubicBezTo>
                    <a:pt x="16" y="74"/>
                    <a:pt x="18" y="75"/>
                    <a:pt x="20" y="75"/>
                  </a:cubicBezTo>
                  <a:cubicBezTo>
                    <a:pt x="23" y="75"/>
                    <a:pt x="25" y="74"/>
                    <a:pt x="28" y="72"/>
                  </a:cubicBezTo>
                  <a:cubicBezTo>
                    <a:pt x="30" y="70"/>
                    <a:pt x="32" y="67"/>
                    <a:pt x="34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1" y="65"/>
                    <a:pt x="30" y="66"/>
                    <a:pt x="29" y="67"/>
                  </a:cubicBezTo>
                  <a:cubicBezTo>
                    <a:pt x="27" y="68"/>
                    <a:pt x="26" y="68"/>
                    <a:pt x="25" y="68"/>
                  </a:cubicBezTo>
                  <a:cubicBezTo>
                    <a:pt x="23" y="68"/>
                    <a:pt x="22" y="67"/>
                    <a:pt x="21" y="66"/>
                  </a:cubicBezTo>
                  <a:cubicBezTo>
                    <a:pt x="20" y="65"/>
                    <a:pt x="19" y="62"/>
                    <a:pt x="19" y="59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19" y="18"/>
                    <a:pt x="19" y="18"/>
                    <a:pt x="19" y="18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" name="Freeform 15"/>
            <p:cNvSpPr>
              <a:spLocks noEditPoints="1"/>
            </p:cNvSpPr>
            <p:nvPr userDrawn="1"/>
          </p:nvSpPr>
          <p:spPr bwMode="auto">
            <a:xfrm>
              <a:off x="5364" y="422"/>
              <a:ext cx="61" cy="67"/>
            </a:xfrm>
            <a:custGeom>
              <a:avLst/>
              <a:gdLst>
                <a:gd name="T0" fmla="*/ 78 w 54"/>
                <a:gd name="T1" fmla="*/ 14 h 59"/>
                <a:gd name="T2" fmla="*/ 43 w 54"/>
                <a:gd name="T3" fmla="*/ 0 h 59"/>
                <a:gd name="T4" fmla="*/ 23 w 54"/>
                <a:gd name="T5" fmla="*/ 3 h 59"/>
                <a:gd name="T6" fmla="*/ 8 w 54"/>
                <a:gd name="T7" fmla="*/ 23 h 59"/>
                <a:gd name="T8" fmla="*/ 0 w 54"/>
                <a:gd name="T9" fmla="*/ 50 h 59"/>
                <a:gd name="T10" fmla="*/ 11 w 54"/>
                <a:gd name="T11" fmla="*/ 83 h 59"/>
                <a:gd name="T12" fmla="*/ 43 w 54"/>
                <a:gd name="T13" fmla="*/ 98 h 59"/>
                <a:gd name="T14" fmla="*/ 67 w 54"/>
                <a:gd name="T15" fmla="*/ 90 h 59"/>
                <a:gd name="T16" fmla="*/ 85 w 54"/>
                <a:gd name="T17" fmla="*/ 73 h 59"/>
                <a:gd name="T18" fmla="*/ 88 w 54"/>
                <a:gd name="T19" fmla="*/ 47 h 59"/>
                <a:gd name="T20" fmla="*/ 78 w 54"/>
                <a:gd name="T21" fmla="*/ 14 h 59"/>
                <a:gd name="T22" fmla="*/ 63 w 54"/>
                <a:gd name="T23" fmla="*/ 84 h 59"/>
                <a:gd name="T24" fmla="*/ 47 w 54"/>
                <a:gd name="T25" fmla="*/ 89 h 59"/>
                <a:gd name="T26" fmla="*/ 27 w 54"/>
                <a:gd name="T27" fmla="*/ 76 h 59"/>
                <a:gd name="T28" fmla="*/ 20 w 54"/>
                <a:gd name="T29" fmla="*/ 41 h 59"/>
                <a:gd name="T30" fmla="*/ 23 w 54"/>
                <a:gd name="T31" fmla="*/ 20 h 59"/>
                <a:gd name="T32" fmla="*/ 31 w 54"/>
                <a:gd name="T33" fmla="*/ 9 h 59"/>
                <a:gd name="T34" fmla="*/ 42 w 54"/>
                <a:gd name="T35" fmla="*/ 8 h 59"/>
                <a:gd name="T36" fmla="*/ 60 w 54"/>
                <a:gd name="T37" fmla="*/ 14 h 59"/>
                <a:gd name="T38" fmla="*/ 70 w 54"/>
                <a:gd name="T39" fmla="*/ 55 h 59"/>
                <a:gd name="T40" fmla="*/ 63 w 54"/>
                <a:gd name="T41" fmla="*/ 84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4" h="59">
                  <a:moveTo>
                    <a:pt x="48" y="9"/>
                  </a:moveTo>
                  <a:cubicBezTo>
                    <a:pt x="43" y="3"/>
                    <a:pt x="36" y="0"/>
                    <a:pt x="27" y="0"/>
                  </a:cubicBezTo>
                  <a:cubicBezTo>
                    <a:pt x="23" y="0"/>
                    <a:pt x="18" y="1"/>
                    <a:pt x="14" y="3"/>
                  </a:cubicBezTo>
                  <a:cubicBezTo>
                    <a:pt x="10" y="6"/>
                    <a:pt x="7" y="9"/>
                    <a:pt x="4" y="14"/>
                  </a:cubicBezTo>
                  <a:cubicBezTo>
                    <a:pt x="2" y="20"/>
                    <a:pt x="0" y="25"/>
                    <a:pt x="0" y="30"/>
                  </a:cubicBezTo>
                  <a:cubicBezTo>
                    <a:pt x="0" y="37"/>
                    <a:pt x="3" y="43"/>
                    <a:pt x="7" y="49"/>
                  </a:cubicBezTo>
                  <a:cubicBezTo>
                    <a:pt x="12" y="55"/>
                    <a:pt x="18" y="59"/>
                    <a:pt x="27" y="59"/>
                  </a:cubicBezTo>
                  <a:cubicBezTo>
                    <a:pt x="32" y="59"/>
                    <a:pt x="37" y="57"/>
                    <a:pt x="41" y="55"/>
                  </a:cubicBezTo>
                  <a:cubicBezTo>
                    <a:pt x="45" y="52"/>
                    <a:pt x="48" y="48"/>
                    <a:pt x="51" y="43"/>
                  </a:cubicBezTo>
                  <a:cubicBezTo>
                    <a:pt x="53" y="38"/>
                    <a:pt x="54" y="33"/>
                    <a:pt x="54" y="28"/>
                  </a:cubicBezTo>
                  <a:cubicBezTo>
                    <a:pt x="54" y="21"/>
                    <a:pt x="52" y="15"/>
                    <a:pt x="48" y="9"/>
                  </a:cubicBezTo>
                  <a:moveTo>
                    <a:pt x="39" y="50"/>
                  </a:moveTo>
                  <a:cubicBezTo>
                    <a:pt x="37" y="53"/>
                    <a:pt x="33" y="54"/>
                    <a:pt x="29" y="54"/>
                  </a:cubicBezTo>
                  <a:cubicBezTo>
                    <a:pt x="24" y="54"/>
                    <a:pt x="20" y="51"/>
                    <a:pt x="17" y="46"/>
                  </a:cubicBezTo>
                  <a:cubicBezTo>
                    <a:pt x="13" y="40"/>
                    <a:pt x="12" y="33"/>
                    <a:pt x="12" y="25"/>
                  </a:cubicBezTo>
                  <a:cubicBezTo>
                    <a:pt x="12" y="20"/>
                    <a:pt x="12" y="15"/>
                    <a:pt x="14" y="12"/>
                  </a:cubicBezTo>
                  <a:cubicBezTo>
                    <a:pt x="15" y="9"/>
                    <a:pt x="17" y="7"/>
                    <a:pt x="19" y="5"/>
                  </a:cubicBezTo>
                  <a:cubicBezTo>
                    <a:pt x="21" y="4"/>
                    <a:pt x="23" y="4"/>
                    <a:pt x="26" y="4"/>
                  </a:cubicBezTo>
                  <a:cubicBezTo>
                    <a:pt x="30" y="4"/>
                    <a:pt x="34" y="6"/>
                    <a:pt x="37" y="9"/>
                  </a:cubicBezTo>
                  <a:cubicBezTo>
                    <a:pt x="41" y="15"/>
                    <a:pt x="43" y="23"/>
                    <a:pt x="43" y="33"/>
                  </a:cubicBezTo>
                  <a:cubicBezTo>
                    <a:pt x="43" y="41"/>
                    <a:pt x="42" y="46"/>
                    <a:pt x="39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" name="Freeform 16"/>
            <p:cNvSpPr>
              <a:spLocks noEditPoints="1"/>
            </p:cNvSpPr>
            <p:nvPr userDrawn="1"/>
          </p:nvSpPr>
          <p:spPr bwMode="auto">
            <a:xfrm>
              <a:off x="5473" y="537"/>
              <a:ext cx="60" cy="67"/>
            </a:xfrm>
            <a:custGeom>
              <a:avLst/>
              <a:gdLst>
                <a:gd name="T0" fmla="*/ 77 w 53"/>
                <a:gd name="T1" fmla="*/ 16 h 59"/>
                <a:gd name="T2" fmla="*/ 45 w 53"/>
                <a:gd name="T3" fmla="*/ 0 h 59"/>
                <a:gd name="T4" fmla="*/ 22 w 53"/>
                <a:gd name="T5" fmla="*/ 8 h 59"/>
                <a:gd name="T6" fmla="*/ 3 w 53"/>
                <a:gd name="T7" fmla="*/ 25 h 59"/>
                <a:gd name="T8" fmla="*/ 0 w 53"/>
                <a:gd name="T9" fmla="*/ 50 h 59"/>
                <a:gd name="T10" fmla="*/ 10 w 53"/>
                <a:gd name="T11" fmla="*/ 83 h 59"/>
                <a:gd name="T12" fmla="*/ 42 w 53"/>
                <a:gd name="T13" fmla="*/ 98 h 59"/>
                <a:gd name="T14" fmla="*/ 66 w 53"/>
                <a:gd name="T15" fmla="*/ 90 h 59"/>
                <a:gd name="T16" fmla="*/ 84 w 53"/>
                <a:gd name="T17" fmla="*/ 74 h 59"/>
                <a:gd name="T18" fmla="*/ 87 w 53"/>
                <a:gd name="T19" fmla="*/ 48 h 59"/>
                <a:gd name="T20" fmla="*/ 77 w 53"/>
                <a:gd name="T21" fmla="*/ 16 h 59"/>
                <a:gd name="T22" fmla="*/ 62 w 53"/>
                <a:gd name="T23" fmla="*/ 84 h 59"/>
                <a:gd name="T24" fmla="*/ 48 w 53"/>
                <a:gd name="T25" fmla="*/ 90 h 59"/>
                <a:gd name="T26" fmla="*/ 26 w 53"/>
                <a:gd name="T27" fmla="*/ 76 h 59"/>
                <a:gd name="T28" fmla="*/ 18 w 53"/>
                <a:gd name="T29" fmla="*/ 41 h 59"/>
                <a:gd name="T30" fmla="*/ 22 w 53"/>
                <a:gd name="T31" fmla="*/ 22 h 59"/>
                <a:gd name="T32" fmla="*/ 29 w 53"/>
                <a:gd name="T33" fmla="*/ 10 h 59"/>
                <a:gd name="T34" fmla="*/ 41 w 53"/>
                <a:gd name="T35" fmla="*/ 8 h 59"/>
                <a:gd name="T36" fmla="*/ 59 w 53"/>
                <a:gd name="T37" fmla="*/ 16 h 59"/>
                <a:gd name="T38" fmla="*/ 69 w 53"/>
                <a:gd name="T39" fmla="*/ 55 h 59"/>
                <a:gd name="T40" fmla="*/ 62 w 53"/>
                <a:gd name="T41" fmla="*/ 84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3" h="59">
                  <a:moveTo>
                    <a:pt x="47" y="10"/>
                  </a:moveTo>
                  <a:cubicBezTo>
                    <a:pt x="42" y="3"/>
                    <a:pt x="35" y="0"/>
                    <a:pt x="27" y="0"/>
                  </a:cubicBezTo>
                  <a:cubicBezTo>
                    <a:pt x="22" y="0"/>
                    <a:pt x="18" y="1"/>
                    <a:pt x="13" y="4"/>
                  </a:cubicBezTo>
                  <a:cubicBezTo>
                    <a:pt x="9" y="6"/>
                    <a:pt x="6" y="10"/>
                    <a:pt x="3" y="15"/>
                  </a:cubicBezTo>
                  <a:cubicBezTo>
                    <a:pt x="1" y="20"/>
                    <a:pt x="0" y="25"/>
                    <a:pt x="0" y="30"/>
                  </a:cubicBezTo>
                  <a:cubicBezTo>
                    <a:pt x="0" y="37"/>
                    <a:pt x="2" y="44"/>
                    <a:pt x="6" y="49"/>
                  </a:cubicBezTo>
                  <a:cubicBezTo>
                    <a:pt x="11" y="56"/>
                    <a:pt x="18" y="59"/>
                    <a:pt x="26" y="59"/>
                  </a:cubicBezTo>
                  <a:cubicBezTo>
                    <a:pt x="31" y="59"/>
                    <a:pt x="36" y="58"/>
                    <a:pt x="40" y="55"/>
                  </a:cubicBezTo>
                  <a:cubicBezTo>
                    <a:pt x="44" y="53"/>
                    <a:pt x="47" y="49"/>
                    <a:pt x="50" y="44"/>
                  </a:cubicBezTo>
                  <a:cubicBezTo>
                    <a:pt x="52" y="39"/>
                    <a:pt x="53" y="34"/>
                    <a:pt x="53" y="29"/>
                  </a:cubicBezTo>
                  <a:cubicBezTo>
                    <a:pt x="53" y="22"/>
                    <a:pt x="51" y="15"/>
                    <a:pt x="47" y="10"/>
                  </a:cubicBezTo>
                  <a:moveTo>
                    <a:pt x="38" y="50"/>
                  </a:moveTo>
                  <a:cubicBezTo>
                    <a:pt x="36" y="53"/>
                    <a:pt x="32" y="55"/>
                    <a:pt x="29" y="55"/>
                  </a:cubicBezTo>
                  <a:cubicBezTo>
                    <a:pt x="23" y="55"/>
                    <a:pt x="19" y="52"/>
                    <a:pt x="16" y="46"/>
                  </a:cubicBezTo>
                  <a:cubicBezTo>
                    <a:pt x="13" y="40"/>
                    <a:pt x="11" y="33"/>
                    <a:pt x="11" y="25"/>
                  </a:cubicBezTo>
                  <a:cubicBezTo>
                    <a:pt x="11" y="20"/>
                    <a:pt x="12" y="16"/>
                    <a:pt x="13" y="13"/>
                  </a:cubicBezTo>
                  <a:cubicBezTo>
                    <a:pt x="14" y="10"/>
                    <a:pt x="16" y="7"/>
                    <a:pt x="18" y="6"/>
                  </a:cubicBezTo>
                  <a:cubicBezTo>
                    <a:pt x="20" y="5"/>
                    <a:pt x="23" y="4"/>
                    <a:pt x="25" y="4"/>
                  </a:cubicBezTo>
                  <a:cubicBezTo>
                    <a:pt x="29" y="4"/>
                    <a:pt x="33" y="6"/>
                    <a:pt x="36" y="10"/>
                  </a:cubicBezTo>
                  <a:cubicBezTo>
                    <a:pt x="40" y="16"/>
                    <a:pt x="42" y="23"/>
                    <a:pt x="42" y="33"/>
                  </a:cubicBezTo>
                  <a:cubicBezTo>
                    <a:pt x="42" y="41"/>
                    <a:pt x="41" y="47"/>
                    <a:pt x="38" y="5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5629" y="388"/>
              <a:ext cx="33" cy="98"/>
            </a:xfrm>
            <a:custGeom>
              <a:avLst/>
              <a:gdLst>
                <a:gd name="T0" fmla="*/ 34 w 29"/>
                <a:gd name="T1" fmla="*/ 0 h 87"/>
                <a:gd name="T2" fmla="*/ 28 w 29"/>
                <a:gd name="T3" fmla="*/ 0 h 87"/>
                <a:gd name="T4" fmla="*/ 0 w 29"/>
                <a:gd name="T5" fmla="*/ 11 h 87"/>
                <a:gd name="T6" fmla="*/ 1 w 29"/>
                <a:gd name="T7" fmla="*/ 14 h 87"/>
                <a:gd name="T8" fmla="*/ 9 w 29"/>
                <a:gd name="T9" fmla="*/ 12 h 87"/>
                <a:gd name="T10" fmla="*/ 13 w 29"/>
                <a:gd name="T11" fmla="*/ 14 h 87"/>
                <a:gd name="T12" fmla="*/ 15 w 29"/>
                <a:gd name="T13" fmla="*/ 20 h 87"/>
                <a:gd name="T14" fmla="*/ 15 w 29"/>
                <a:gd name="T15" fmla="*/ 38 h 87"/>
                <a:gd name="T16" fmla="*/ 15 w 29"/>
                <a:gd name="T17" fmla="*/ 118 h 87"/>
                <a:gd name="T18" fmla="*/ 15 w 29"/>
                <a:gd name="T19" fmla="*/ 131 h 87"/>
                <a:gd name="T20" fmla="*/ 10 w 29"/>
                <a:gd name="T21" fmla="*/ 136 h 87"/>
                <a:gd name="T22" fmla="*/ 1 w 29"/>
                <a:gd name="T23" fmla="*/ 137 h 87"/>
                <a:gd name="T24" fmla="*/ 1 w 29"/>
                <a:gd name="T25" fmla="*/ 140 h 87"/>
                <a:gd name="T26" fmla="*/ 49 w 29"/>
                <a:gd name="T27" fmla="*/ 140 h 87"/>
                <a:gd name="T28" fmla="*/ 49 w 29"/>
                <a:gd name="T29" fmla="*/ 137 h 87"/>
                <a:gd name="T30" fmla="*/ 39 w 29"/>
                <a:gd name="T31" fmla="*/ 136 h 87"/>
                <a:gd name="T32" fmla="*/ 34 w 29"/>
                <a:gd name="T33" fmla="*/ 131 h 87"/>
                <a:gd name="T34" fmla="*/ 34 w 29"/>
                <a:gd name="T35" fmla="*/ 118 h 87"/>
                <a:gd name="T36" fmla="*/ 34 w 29"/>
                <a:gd name="T37" fmla="*/ 0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9" h="87">
                  <a:moveTo>
                    <a:pt x="2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8" y="10"/>
                    <a:pt x="9" y="11"/>
                    <a:pt x="9" y="12"/>
                  </a:cubicBezTo>
                  <a:cubicBezTo>
                    <a:pt x="9" y="14"/>
                    <a:pt x="9" y="18"/>
                    <a:pt x="9" y="2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78"/>
                    <a:pt x="9" y="80"/>
                    <a:pt x="9" y="81"/>
                  </a:cubicBezTo>
                  <a:cubicBezTo>
                    <a:pt x="8" y="83"/>
                    <a:pt x="7" y="84"/>
                    <a:pt x="6" y="84"/>
                  </a:cubicBezTo>
                  <a:cubicBezTo>
                    <a:pt x="5" y="85"/>
                    <a:pt x="4" y="85"/>
                    <a:pt x="1" y="85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26" y="85"/>
                    <a:pt x="24" y="85"/>
                    <a:pt x="23" y="84"/>
                  </a:cubicBezTo>
                  <a:cubicBezTo>
                    <a:pt x="22" y="83"/>
                    <a:pt x="21" y="83"/>
                    <a:pt x="20" y="81"/>
                  </a:cubicBezTo>
                  <a:cubicBezTo>
                    <a:pt x="20" y="80"/>
                    <a:pt x="20" y="78"/>
                    <a:pt x="20" y="74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8" name="Freeform 18"/>
            <p:cNvSpPr>
              <a:spLocks noEditPoints="1"/>
            </p:cNvSpPr>
            <p:nvPr userDrawn="1"/>
          </p:nvSpPr>
          <p:spPr bwMode="auto">
            <a:xfrm>
              <a:off x="5607" y="537"/>
              <a:ext cx="66" cy="95"/>
            </a:xfrm>
            <a:custGeom>
              <a:avLst/>
              <a:gdLst>
                <a:gd name="T0" fmla="*/ 82 w 59"/>
                <a:gd name="T1" fmla="*/ 11 h 84"/>
                <a:gd name="T2" fmla="*/ 60 w 59"/>
                <a:gd name="T3" fmla="*/ 0 h 84"/>
                <a:gd name="T4" fmla="*/ 45 w 59"/>
                <a:gd name="T5" fmla="*/ 3 h 84"/>
                <a:gd name="T6" fmla="*/ 31 w 59"/>
                <a:gd name="T7" fmla="*/ 23 h 84"/>
                <a:gd name="T8" fmla="*/ 31 w 59"/>
                <a:gd name="T9" fmla="*/ 0 h 84"/>
                <a:gd name="T10" fmla="*/ 28 w 59"/>
                <a:gd name="T11" fmla="*/ 0 h 84"/>
                <a:gd name="T12" fmla="*/ 1 w 59"/>
                <a:gd name="T13" fmla="*/ 11 h 84"/>
                <a:gd name="T14" fmla="*/ 1 w 59"/>
                <a:gd name="T15" fmla="*/ 14 h 84"/>
                <a:gd name="T16" fmla="*/ 9 w 59"/>
                <a:gd name="T17" fmla="*/ 12 h 84"/>
                <a:gd name="T18" fmla="*/ 12 w 59"/>
                <a:gd name="T19" fmla="*/ 14 h 84"/>
                <a:gd name="T20" fmla="*/ 15 w 59"/>
                <a:gd name="T21" fmla="*/ 18 h 84"/>
                <a:gd name="T22" fmla="*/ 15 w 59"/>
                <a:gd name="T23" fmla="*/ 29 h 84"/>
                <a:gd name="T24" fmla="*/ 15 w 59"/>
                <a:gd name="T25" fmla="*/ 115 h 84"/>
                <a:gd name="T26" fmla="*/ 13 w 59"/>
                <a:gd name="T27" fmla="*/ 129 h 84"/>
                <a:gd name="T28" fmla="*/ 12 w 59"/>
                <a:gd name="T29" fmla="*/ 133 h 84"/>
                <a:gd name="T30" fmla="*/ 2 w 59"/>
                <a:gd name="T31" fmla="*/ 135 h 84"/>
                <a:gd name="T32" fmla="*/ 0 w 59"/>
                <a:gd name="T33" fmla="*/ 135 h 84"/>
                <a:gd name="T34" fmla="*/ 0 w 59"/>
                <a:gd name="T35" fmla="*/ 137 h 84"/>
                <a:gd name="T36" fmla="*/ 48 w 59"/>
                <a:gd name="T37" fmla="*/ 137 h 84"/>
                <a:gd name="T38" fmla="*/ 48 w 59"/>
                <a:gd name="T39" fmla="*/ 135 h 84"/>
                <a:gd name="T40" fmla="*/ 36 w 59"/>
                <a:gd name="T41" fmla="*/ 133 h 84"/>
                <a:gd name="T42" fmla="*/ 32 w 59"/>
                <a:gd name="T43" fmla="*/ 129 h 84"/>
                <a:gd name="T44" fmla="*/ 31 w 59"/>
                <a:gd name="T45" fmla="*/ 115 h 84"/>
                <a:gd name="T46" fmla="*/ 31 w 59"/>
                <a:gd name="T47" fmla="*/ 88 h 84"/>
                <a:gd name="T48" fmla="*/ 40 w 59"/>
                <a:gd name="T49" fmla="*/ 96 h 84"/>
                <a:gd name="T50" fmla="*/ 51 w 59"/>
                <a:gd name="T51" fmla="*/ 97 h 84"/>
                <a:gd name="T52" fmla="*/ 81 w 59"/>
                <a:gd name="T53" fmla="*/ 86 h 84"/>
                <a:gd name="T54" fmla="*/ 93 w 59"/>
                <a:gd name="T55" fmla="*/ 46 h 84"/>
                <a:gd name="T56" fmla="*/ 82 w 59"/>
                <a:gd name="T57" fmla="*/ 11 h 84"/>
                <a:gd name="T58" fmla="*/ 67 w 59"/>
                <a:gd name="T59" fmla="*/ 85 h 84"/>
                <a:gd name="T60" fmla="*/ 51 w 59"/>
                <a:gd name="T61" fmla="*/ 90 h 84"/>
                <a:gd name="T62" fmla="*/ 39 w 59"/>
                <a:gd name="T63" fmla="*/ 87 h 84"/>
                <a:gd name="T64" fmla="*/ 32 w 59"/>
                <a:gd name="T65" fmla="*/ 77 h 84"/>
                <a:gd name="T66" fmla="*/ 31 w 59"/>
                <a:gd name="T67" fmla="*/ 62 h 84"/>
                <a:gd name="T68" fmla="*/ 31 w 59"/>
                <a:gd name="T69" fmla="*/ 27 h 84"/>
                <a:gd name="T70" fmla="*/ 43 w 59"/>
                <a:gd name="T71" fmla="*/ 18 h 84"/>
                <a:gd name="T72" fmla="*/ 51 w 59"/>
                <a:gd name="T73" fmla="*/ 14 h 84"/>
                <a:gd name="T74" fmla="*/ 66 w 59"/>
                <a:gd name="T75" fmla="*/ 23 h 84"/>
                <a:gd name="T76" fmla="*/ 75 w 59"/>
                <a:gd name="T77" fmla="*/ 54 h 84"/>
                <a:gd name="T78" fmla="*/ 67 w 59"/>
                <a:gd name="T79" fmla="*/ 85 h 8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9" h="84">
                  <a:moveTo>
                    <a:pt x="52" y="7"/>
                  </a:moveTo>
                  <a:cubicBezTo>
                    <a:pt x="48" y="2"/>
                    <a:pt x="44" y="0"/>
                    <a:pt x="38" y="0"/>
                  </a:cubicBezTo>
                  <a:cubicBezTo>
                    <a:pt x="35" y="0"/>
                    <a:pt x="32" y="1"/>
                    <a:pt x="29" y="3"/>
                  </a:cubicBezTo>
                  <a:cubicBezTo>
                    <a:pt x="26" y="5"/>
                    <a:pt x="23" y="9"/>
                    <a:pt x="20" y="1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8"/>
                    <a:pt x="5" y="8"/>
                  </a:cubicBezTo>
                  <a:cubicBezTo>
                    <a:pt x="6" y="8"/>
                    <a:pt x="7" y="9"/>
                    <a:pt x="8" y="9"/>
                  </a:cubicBezTo>
                  <a:cubicBezTo>
                    <a:pt x="9" y="10"/>
                    <a:pt x="9" y="10"/>
                    <a:pt x="10" y="11"/>
                  </a:cubicBezTo>
                  <a:cubicBezTo>
                    <a:pt x="10" y="12"/>
                    <a:pt x="10" y="15"/>
                    <a:pt x="10" y="18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5"/>
                    <a:pt x="10" y="78"/>
                    <a:pt x="9" y="79"/>
                  </a:cubicBezTo>
                  <a:cubicBezTo>
                    <a:pt x="9" y="80"/>
                    <a:pt x="8" y="80"/>
                    <a:pt x="8" y="81"/>
                  </a:cubicBezTo>
                  <a:cubicBezTo>
                    <a:pt x="6" y="82"/>
                    <a:pt x="4" y="82"/>
                    <a:pt x="2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7" y="82"/>
                    <a:pt x="24" y="82"/>
                    <a:pt x="23" y="81"/>
                  </a:cubicBezTo>
                  <a:cubicBezTo>
                    <a:pt x="22" y="81"/>
                    <a:pt x="21" y="80"/>
                    <a:pt x="21" y="79"/>
                  </a:cubicBezTo>
                  <a:cubicBezTo>
                    <a:pt x="20" y="78"/>
                    <a:pt x="20" y="75"/>
                    <a:pt x="20" y="71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2" y="56"/>
                    <a:pt x="24" y="57"/>
                    <a:pt x="26" y="58"/>
                  </a:cubicBezTo>
                  <a:cubicBezTo>
                    <a:pt x="28" y="59"/>
                    <a:pt x="30" y="59"/>
                    <a:pt x="33" y="59"/>
                  </a:cubicBezTo>
                  <a:cubicBezTo>
                    <a:pt x="40" y="59"/>
                    <a:pt x="46" y="57"/>
                    <a:pt x="51" y="52"/>
                  </a:cubicBezTo>
                  <a:cubicBezTo>
                    <a:pt x="56" y="45"/>
                    <a:pt x="59" y="37"/>
                    <a:pt x="59" y="28"/>
                  </a:cubicBezTo>
                  <a:cubicBezTo>
                    <a:pt x="59" y="19"/>
                    <a:pt x="57" y="12"/>
                    <a:pt x="52" y="7"/>
                  </a:cubicBezTo>
                  <a:moveTo>
                    <a:pt x="43" y="51"/>
                  </a:moveTo>
                  <a:cubicBezTo>
                    <a:pt x="41" y="54"/>
                    <a:pt x="37" y="56"/>
                    <a:pt x="33" y="56"/>
                  </a:cubicBezTo>
                  <a:cubicBezTo>
                    <a:pt x="30" y="56"/>
                    <a:pt x="27" y="55"/>
                    <a:pt x="25" y="53"/>
                  </a:cubicBezTo>
                  <a:cubicBezTo>
                    <a:pt x="23" y="51"/>
                    <a:pt x="21" y="49"/>
                    <a:pt x="21" y="47"/>
                  </a:cubicBezTo>
                  <a:cubicBezTo>
                    <a:pt x="20" y="45"/>
                    <a:pt x="20" y="42"/>
                    <a:pt x="20" y="38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4" y="13"/>
                    <a:pt x="26" y="11"/>
                    <a:pt x="27" y="11"/>
                  </a:cubicBezTo>
                  <a:cubicBezTo>
                    <a:pt x="29" y="10"/>
                    <a:pt x="31" y="9"/>
                    <a:pt x="33" y="9"/>
                  </a:cubicBezTo>
                  <a:cubicBezTo>
                    <a:pt x="37" y="9"/>
                    <a:pt x="40" y="11"/>
                    <a:pt x="42" y="14"/>
                  </a:cubicBezTo>
                  <a:cubicBezTo>
                    <a:pt x="46" y="18"/>
                    <a:pt x="48" y="25"/>
                    <a:pt x="48" y="33"/>
                  </a:cubicBezTo>
                  <a:cubicBezTo>
                    <a:pt x="48" y="41"/>
                    <a:pt x="46" y="47"/>
                    <a:pt x="43" y="51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9" name="Freeform 19"/>
            <p:cNvSpPr>
              <a:spLocks noEditPoints="1"/>
            </p:cNvSpPr>
            <p:nvPr userDrawn="1"/>
          </p:nvSpPr>
          <p:spPr bwMode="auto">
            <a:xfrm>
              <a:off x="5818" y="422"/>
              <a:ext cx="63" cy="95"/>
            </a:xfrm>
            <a:custGeom>
              <a:avLst/>
              <a:gdLst>
                <a:gd name="T0" fmla="*/ 89 w 56"/>
                <a:gd name="T1" fmla="*/ 14 h 84"/>
                <a:gd name="T2" fmla="*/ 90 w 56"/>
                <a:gd name="T3" fmla="*/ 12 h 84"/>
                <a:gd name="T4" fmla="*/ 90 w 56"/>
                <a:gd name="T5" fmla="*/ 10 h 84"/>
                <a:gd name="T6" fmla="*/ 90 w 56"/>
                <a:gd name="T7" fmla="*/ 8 h 84"/>
                <a:gd name="T8" fmla="*/ 89 w 56"/>
                <a:gd name="T9" fmla="*/ 8 h 84"/>
                <a:gd name="T10" fmla="*/ 83 w 56"/>
                <a:gd name="T11" fmla="*/ 8 h 84"/>
                <a:gd name="T12" fmla="*/ 64 w 56"/>
                <a:gd name="T13" fmla="*/ 8 h 84"/>
                <a:gd name="T14" fmla="*/ 43 w 56"/>
                <a:gd name="T15" fmla="*/ 0 h 84"/>
                <a:gd name="T16" fmla="*/ 18 w 56"/>
                <a:gd name="T17" fmla="*/ 10 h 84"/>
                <a:gd name="T18" fmla="*/ 8 w 56"/>
                <a:gd name="T19" fmla="*/ 33 h 84"/>
                <a:gd name="T20" fmla="*/ 11 w 56"/>
                <a:gd name="T21" fmla="*/ 49 h 84"/>
                <a:gd name="T22" fmla="*/ 24 w 56"/>
                <a:gd name="T23" fmla="*/ 61 h 84"/>
                <a:gd name="T24" fmla="*/ 11 w 56"/>
                <a:gd name="T25" fmla="*/ 75 h 84"/>
                <a:gd name="T26" fmla="*/ 9 w 56"/>
                <a:gd name="T27" fmla="*/ 81 h 84"/>
                <a:gd name="T28" fmla="*/ 11 w 56"/>
                <a:gd name="T29" fmla="*/ 87 h 84"/>
                <a:gd name="T30" fmla="*/ 18 w 56"/>
                <a:gd name="T31" fmla="*/ 92 h 84"/>
                <a:gd name="T32" fmla="*/ 9 w 56"/>
                <a:gd name="T33" fmla="*/ 102 h 84"/>
                <a:gd name="T34" fmla="*/ 1 w 56"/>
                <a:gd name="T35" fmla="*/ 113 h 84"/>
                <a:gd name="T36" fmla="*/ 0 w 56"/>
                <a:gd name="T37" fmla="*/ 118 h 84"/>
                <a:gd name="T38" fmla="*/ 8 w 56"/>
                <a:gd name="T39" fmla="*/ 129 h 84"/>
                <a:gd name="T40" fmla="*/ 38 w 56"/>
                <a:gd name="T41" fmla="*/ 137 h 84"/>
                <a:gd name="T42" fmla="*/ 79 w 56"/>
                <a:gd name="T43" fmla="*/ 123 h 84"/>
                <a:gd name="T44" fmla="*/ 89 w 56"/>
                <a:gd name="T45" fmla="*/ 101 h 84"/>
                <a:gd name="T46" fmla="*/ 83 w 56"/>
                <a:gd name="T47" fmla="*/ 88 h 84"/>
                <a:gd name="T48" fmla="*/ 69 w 56"/>
                <a:gd name="T49" fmla="*/ 81 h 84"/>
                <a:gd name="T50" fmla="*/ 43 w 56"/>
                <a:gd name="T51" fmla="*/ 79 h 84"/>
                <a:gd name="T52" fmla="*/ 29 w 56"/>
                <a:gd name="T53" fmla="*/ 78 h 84"/>
                <a:gd name="T54" fmla="*/ 23 w 56"/>
                <a:gd name="T55" fmla="*/ 77 h 84"/>
                <a:gd name="T56" fmla="*/ 21 w 56"/>
                <a:gd name="T57" fmla="*/ 75 h 84"/>
                <a:gd name="T58" fmla="*/ 23 w 56"/>
                <a:gd name="T59" fmla="*/ 69 h 84"/>
                <a:gd name="T60" fmla="*/ 29 w 56"/>
                <a:gd name="T61" fmla="*/ 62 h 84"/>
                <a:gd name="T62" fmla="*/ 42 w 56"/>
                <a:gd name="T63" fmla="*/ 64 h 84"/>
                <a:gd name="T64" fmla="*/ 68 w 56"/>
                <a:gd name="T65" fmla="*/ 55 h 84"/>
                <a:gd name="T66" fmla="*/ 78 w 56"/>
                <a:gd name="T67" fmla="*/ 33 h 84"/>
                <a:gd name="T68" fmla="*/ 72 w 56"/>
                <a:gd name="T69" fmla="*/ 14 h 84"/>
                <a:gd name="T70" fmla="*/ 83 w 56"/>
                <a:gd name="T71" fmla="*/ 14 h 84"/>
                <a:gd name="T72" fmla="*/ 89 w 56"/>
                <a:gd name="T73" fmla="*/ 14 h 84"/>
                <a:gd name="T74" fmla="*/ 23 w 56"/>
                <a:gd name="T75" fmla="*/ 92 h 84"/>
                <a:gd name="T76" fmla="*/ 56 w 56"/>
                <a:gd name="T77" fmla="*/ 96 h 84"/>
                <a:gd name="T78" fmla="*/ 78 w 56"/>
                <a:gd name="T79" fmla="*/ 98 h 84"/>
                <a:gd name="T80" fmla="*/ 81 w 56"/>
                <a:gd name="T81" fmla="*/ 107 h 84"/>
                <a:gd name="T82" fmla="*/ 74 w 56"/>
                <a:gd name="T83" fmla="*/ 120 h 84"/>
                <a:gd name="T84" fmla="*/ 48 w 56"/>
                <a:gd name="T85" fmla="*/ 126 h 84"/>
                <a:gd name="T86" fmla="*/ 20 w 56"/>
                <a:gd name="T87" fmla="*/ 120 h 84"/>
                <a:gd name="T88" fmla="*/ 14 w 56"/>
                <a:gd name="T89" fmla="*/ 111 h 84"/>
                <a:gd name="T90" fmla="*/ 16 w 56"/>
                <a:gd name="T91" fmla="*/ 102 h 84"/>
                <a:gd name="T92" fmla="*/ 23 w 56"/>
                <a:gd name="T93" fmla="*/ 92 h 84"/>
                <a:gd name="T94" fmla="*/ 56 w 56"/>
                <a:gd name="T95" fmla="*/ 54 h 84"/>
                <a:gd name="T96" fmla="*/ 43 w 56"/>
                <a:gd name="T97" fmla="*/ 59 h 84"/>
                <a:gd name="T98" fmla="*/ 30 w 56"/>
                <a:gd name="T99" fmla="*/ 52 h 84"/>
                <a:gd name="T100" fmla="*/ 24 w 56"/>
                <a:gd name="T101" fmla="*/ 27 h 84"/>
                <a:gd name="T102" fmla="*/ 29 w 56"/>
                <a:gd name="T103" fmla="*/ 10 h 84"/>
                <a:gd name="T104" fmla="*/ 42 w 56"/>
                <a:gd name="T105" fmla="*/ 3 h 84"/>
                <a:gd name="T106" fmla="*/ 54 w 56"/>
                <a:gd name="T107" fmla="*/ 11 h 84"/>
                <a:gd name="T108" fmla="*/ 61 w 56"/>
                <a:gd name="T109" fmla="*/ 36 h 84"/>
                <a:gd name="T110" fmla="*/ 56 w 56"/>
                <a:gd name="T111" fmla="*/ 54 h 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6" h="84">
                  <a:moveTo>
                    <a:pt x="55" y="9"/>
                  </a:moveTo>
                  <a:cubicBezTo>
                    <a:pt x="56" y="9"/>
                    <a:pt x="56" y="9"/>
                    <a:pt x="56" y="8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6" y="5"/>
                    <a:pt x="56" y="5"/>
                    <a:pt x="56" y="4"/>
                  </a:cubicBezTo>
                  <a:cubicBezTo>
                    <a:pt x="56" y="4"/>
                    <a:pt x="56" y="4"/>
                    <a:pt x="55" y="4"/>
                  </a:cubicBezTo>
                  <a:cubicBezTo>
                    <a:pt x="55" y="4"/>
                    <a:pt x="54" y="4"/>
                    <a:pt x="52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7" y="1"/>
                    <a:pt x="32" y="0"/>
                    <a:pt x="27" y="0"/>
                  </a:cubicBezTo>
                  <a:cubicBezTo>
                    <a:pt x="20" y="0"/>
                    <a:pt x="15" y="2"/>
                    <a:pt x="11" y="6"/>
                  </a:cubicBezTo>
                  <a:cubicBezTo>
                    <a:pt x="6" y="10"/>
                    <a:pt x="4" y="14"/>
                    <a:pt x="4" y="20"/>
                  </a:cubicBezTo>
                  <a:cubicBezTo>
                    <a:pt x="4" y="23"/>
                    <a:pt x="5" y="27"/>
                    <a:pt x="7" y="30"/>
                  </a:cubicBezTo>
                  <a:cubicBezTo>
                    <a:pt x="9" y="33"/>
                    <a:pt x="12" y="35"/>
                    <a:pt x="15" y="37"/>
                  </a:cubicBezTo>
                  <a:cubicBezTo>
                    <a:pt x="11" y="40"/>
                    <a:pt x="8" y="43"/>
                    <a:pt x="7" y="45"/>
                  </a:cubicBezTo>
                  <a:cubicBezTo>
                    <a:pt x="6" y="47"/>
                    <a:pt x="5" y="48"/>
                    <a:pt x="5" y="50"/>
                  </a:cubicBezTo>
                  <a:cubicBezTo>
                    <a:pt x="5" y="51"/>
                    <a:pt x="6" y="52"/>
                    <a:pt x="7" y="53"/>
                  </a:cubicBezTo>
                  <a:cubicBezTo>
                    <a:pt x="7" y="54"/>
                    <a:pt x="9" y="55"/>
                    <a:pt x="11" y="57"/>
                  </a:cubicBezTo>
                  <a:cubicBezTo>
                    <a:pt x="7" y="61"/>
                    <a:pt x="5" y="63"/>
                    <a:pt x="5" y="63"/>
                  </a:cubicBezTo>
                  <a:cubicBezTo>
                    <a:pt x="3" y="66"/>
                    <a:pt x="1" y="68"/>
                    <a:pt x="1" y="69"/>
                  </a:cubicBezTo>
                  <a:cubicBezTo>
                    <a:pt x="0" y="70"/>
                    <a:pt x="0" y="71"/>
                    <a:pt x="0" y="72"/>
                  </a:cubicBezTo>
                  <a:cubicBezTo>
                    <a:pt x="0" y="75"/>
                    <a:pt x="1" y="77"/>
                    <a:pt x="4" y="79"/>
                  </a:cubicBezTo>
                  <a:cubicBezTo>
                    <a:pt x="10" y="82"/>
                    <a:pt x="16" y="84"/>
                    <a:pt x="24" y="84"/>
                  </a:cubicBezTo>
                  <a:cubicBezTo>
                    <a:pt x="34" y="84"/>
                    <a:pt x="43" y="81"/>
                    <a:pt x="49" y="75"/>
                  </a:cubicBezTo>
                  <a:cubicBezTo>
                    <a:pt x="53" y="71"/>
                    <a:pt x="55" y="67"/>
                    <a:pt x="55" y="62"/>
                  </a:cubicBezTo>
                  <a:cubicBezTo>
                    <a:pt x="55" y="59"/>
                    <a:pt x="54" y="56"/>
                    <a:pt x="52" y="54"/>
                  </a:cubicBezTo>
                  <a:cubicBezTo>
                    <a:pt x="50" y="51"/>
                    <a:pt x="47" y="50"/>
                    <a:pt x="43" y="50"/>
                  </a:cubicBezTo>
                  <a:cubicBezTo>
                    <a:pt x="41" y="49"/>
                    <a:pt x="35" y="49"/>
                    <a:pt x="27" y="49"/>
                  </a:cubicBezTo>
                  <a:cubicBezTo>
                    <a:pt x="22" y="49"/>
                    <a:pt x="19" y="48"/>
                    <a:pt x="18" y="48"/>
                  </a:cubicBezTo>
                  <a:cubicBezTo>
                    <a:pt x="16" y="48"/>
                    <a:pt x="15" y="48"/>
                    <a:pt x="14" y="47"/>
                  </a:cubicBezTo>
                  <a:cubicBezTo>
                    <a:pt x="14" y="46"/>
                    <a:pt x="13" y="46"/>
                    <a:pt x="13" y="45"/>
                  </a:cubicBezTo>
                  <a:cubicBezTo>
                    <a:pt x="13" y="44"/>
                    <a:pt x="14" y="43"/>
                    <a:pt x="14" y="42"/>
                  </a:cubicBezTo>
                  <a:cubicBezTo>
                    <a:pt x="15" y="41"/>
                    <a:pt x="16" y="39"/>
                    <a:pt x="18" y="38"/>
                  </a:cubicBezTo>
                  <a:cubicBezTo>
                    <a:pt x="21" y="39"/>
                    <a:pt x="24" y="39"/>
                    <a:pt x="26" y="39"/>
                  </a:cubicBezTo>
                  <a:cubicBezTo>
                    <a:pt x="33" y="39"/>
                    <a:pt x="38" y="37"/>
                    <a:pt x="42" y="34"/>
                  </a:cubicBezTo>
                  <a:cubicBezTo>
                    <a:pt x="46" y="30"/>
                    <a:pt x="48" y="25"/>
                    <a:pt x="48" y="20"/>
                  </a:cubicBezTo>
                  <a:cubicBezTo>
                    <a:pt x="48" y="16"/>
                    <a:pt x="47" y="12"/>
                    <a:pt x="45" y="9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4" y="9"/>
                    <a:pt x="55" y="9"/>
                    <a:pt x="55" y="9"/>
                  </a:cubicBezTo>
                  <a:moveTo>
                    <a:pt x="14" y="57"/>
                  </a:moveTo>
                  <a:cubicBezTo>
                    <a:pt x="19" y="58"/>
                    <a:pt x="26" y="58"/>
                    <a:pt x="35" y="58"/>
                  </a:cubicBezTo>
                  <a:cubicBezTo>
                    <a:pt x="42" y="59"/>
                    <a:pt x="46" y="59"/>
                    <a:pt x="48" y="60"/>
                  </a:cubicBezTo>
                  <a:cubicBezTo>
                    <a:pt x="50" y="61"/>
                    <a:pt x="51" y="62"/>
                    <a:pt x="51" y="65"/>
                  </a:cubicBezTo>
                  <a:cubicBezTo>
                    <a:pt x="51" y="67"/>
                    <a:pt x="49" y="70"/>
                    <a:pt x="46" y="73"/>
                  </a:cubicBezTo>
                  <a:cubicBezTo>
                    <a:pt x="42" y="75"/>
                    <a:pt x="37" y="77"/>
                    <a:pt x="30" y="77"/>
                  </a:cubicBezTo>
                  <a:cubicBezTo>
                    <a:pt x="22" y="77"/>
                    <a:pt x="16" y="75"/>
                    <a:pt x="12" y="73"/>
                  </a:cubicBezTo>
                  <a:cubicBezTo>
                    <a:pt x="10" y="71"/>
                    <a:pt x="9" y="70"/>
                    <a:pt x="9" y="68"/>
                  </a:cubicBezTo>
                  <a:cubicBezTo>
                    <a:pt x="9" y="66"/>
                    <a:pt x="9" y="65"/>
                    <a:pt x="10" y="63"/>
                  </a:cubicBezTo>
                  <a:cubicBezTo>
                    <a:pt x="11" y="61"/>
                    <a:pt x="12" y="59"/>
                    <a:pt x="14" y="57"/>
                  </a:cubicBezTo>
                  <a:moveTo>
                    <a:pt x="35" y="33"/>
                  </a:moveTo>
                  <a:cubicBezTo>
                    <a:pt x="33" y="35"/>
                    <a:pt x="30" y="36"/>
                    <a:pt x="27" y="36"/>
                  </a:cubicBezTo>
                  <a:cubicBezTo>
                    <a:pt x="24" y="36"/>
                    <a:pt x="21" y="35"/>
                    <a:pt x="19" y="32"/>
                  </a:cubicBezTo>
                  <a:cubicBezTo>
                    <a:pt x="16" y="29"/>
                    <a:pt x="15" y="24"/>
                    <a:pt x="15" y="17"/>
                  </a:cubicBezTo>
                  <a:cubicBezTo>
                    <a:pt x="15" y="12"/>
                    <a:pt x="16" y="9"/>
                    <a:pt x="18" y="6"/>
                  </a:cubicBezTo>
                  <a:cubicBezTo>
                    <a:pt x="20" y="4"/>
                    <a:pt x="23" y="3"/>
                    <a:pt x="26" y="3"/>
                  </a:cubicBezTo>
                  <a:cubicBezTo>
                    <a:pt x="29" y="3"/>
                    <a:pt x="31" y="4"/>
                    <a:pt x="34" y="7"/>
                  </a:cubicBezTo>
                  <a:cubicBezTo>
                    <a:pt x="36" y="10"/>
                    <a:pt x="38" y="15"/>
                    <a:pt x="38" y="22"/>
                  </a:cubicBezTo>
                  <a:cubicBezTo>
                    <a:pt x="38" y="27"/>
                    <a:pt x="37" y="30"/>
                    <a:pt x="35" y="33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" name="Freeform 20"/>
            <p:cNvSpPr>
              <a:spLocks/>
            </p:cNvSpPr>
            <p:nvPr userDrawn="1"/>
          </p:nvSpPr>
          <p:spPr bwMode="auto">
            <a:xfrm>
              <a:off x="5709" y="422"/>
              <a:ext cx="32" cy="64"/>
            </a:xfrm>
            <a:custGeom>
              <a:avLst/>
              <a:gdLst>
                <a:gd name="T0" fmla="*/ 33 w 28"/>
                <a:gd name="T1" fmla="*/ 0 h 57"/>
                <a:gd name="T2" fmla="*/ 29 w 28"/>
                <a:gd name="T3" fmla="*/ 0 h 57"/>
                <a:gd name="T4" fmla="*/ 0 w 28"/>
                <a:gd name="T5" fmla="*/ 10 h 57"/>
                <a:gd name="T6" fmla="*/ 1 w 28"/>
                <a:gd name="T7" fmla="*/ 13 h 57"/>
                <a:gd name="T8" fmla="*/ 9 w 28"/>
                <a:gd name="T9" fmla="*/ 12 h 57"/>
                <a:gd name="T10" fmla="*/ 11 w 28"/>
                <a:gd name="T11" fmla="*/ 12 h 57"/>
                <a:gd name="T12" fmla="*/ 15 w 28"/>
                <a:gd name="T13" fmla="*/ 17 h 57"/>
                <a:gd name="T14" fmla="*/ 15 w 28"/>
                <a:gd name="T15" fmla="*/ 37 h 57"/>
                <a:gd name="T16" fmla="*/ 15 w 28"/>
                <a:gd name="T17" fmla="*/ 70 h 57"/>
                <a:gd name="T18" fmla="*/ 13 w 28"/>
                <a:gd name="T19" fmla="*/ 81 h 57"/>
                <a:gd name="T20" fmla="*/ 10 w 28"/>
                <a:gd name="T21" fmla="*/ 85 h 57"/>
                <a:gd name="T22" fmla="*/ 1 w 28"/>
                <a:gd name="T23" fmla="*/ 89 h 57"/>
                <a:gd name="T24" fmla="*/ 1 w 28"/>
                <a:gd name="T25" fmla="*/ 91 h 57"/>
                <a:gd name="T26" fmla="*/ 48 w 28"/>
                <a:gd name="T27" fmla="*/ 91 h 57"/>
                <a:gd name="T28" fmla="*/ 48 w 28"/>
                <a:gd name="T29" fmla="*/ 89 h 57"/>
                <a:gd name="T30" fmla="*/ 38 w 28"/>
                <a:gd name="T31" fmla="*/ 85 h 57"/>
                <a:gd name="T32" fmla="*/ 34 w 28"/>
                <a:gd name="T33" fmla="*/ 81 h 57"/>
                <a:gd name="T34" fmla="*/ 33 w 28"/>
                <a:gd name="T35" fmla="*/ 70 h 57"/>
                <a:gd name="T36" fmla="*/ 33 w 28"/>
                <a:gd name="T37" fmla="*/ 0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" h="57">
                  <a:moveTo>
                    <a:pt x="1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8"/>
                    <a:pt x="4" y="8"/>
                    <a:pt x="5" y="8"/>
                  </a:cubicBezTo>
                  <a:cubicBezTo>
                    <a:pt x="6" y="8"/>
                    <a:pt x="7" y="8"/>
                    <a:pt x="7" y="8"/>
                  </a:cubicBezTo>
                  <a:cubicBezTo>
                    <a:pt x="8" y="9"/>
                    <a:pt x="8" y="10"/>
                    <a:pt x="9" y="11"/>
                  </a:cubicBezTo>
                  <a:cubicBezTo>
                    <a:pt x="9" y="13"/>
                    <a:pt x="9" y="17"/>
                    <a:pt x="9" y="23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48"/>
                    <a:pt x="9" y="50"/>
                    <a:pt x="8" y="51"/>
                  </a:cubicBezTo>
                  <a:cubicBezTo>
                    <a:pt x="8" y="53"/>
                    <a:pt x="7" y="54"/>
                    <a:pt x="6" y="54"/>
                  </a:cubicBezTo>
                  <a:cubicBezTo>
                    <a:pt x="5" y="55"/>
                    <a:pt x="3" y="55"/>
                    <a:pt x="1" y="55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8" y="57"/>
                    <a:pt x="28" y="57"/>
                    <a:pt x="28" y="57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25" y="55"/>
                    <a:pt x="23" y="55"/>
                    <a:pt x="22" y="54"/>
                  </a:cubicBezTo>
                  <a:cubicBezTo>
                    <a:pt x="21" y="53"/>
                    <a:pt x="21" y="53"/>
                    <a:pt x="20" y="51"/>
                  </a:cubicBezTo>
                  <a:cubicBezTo>
                    <a:pt x="20" y="50"/>
                    <a:pt x="19" y="48"/>
                    <a:pt x="19" y="44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" name="Freeform 21"/>
            <p:cNvSpPr>
              <a:spLocks/>
            </p:cNvSpPr>
            <p:nvPr userDrawn="1"/>
          </p:nvSpPr>
          <p:spPr bwMode="auto">
            <a:xfrm>
              <a:off x="5718" y="394"/>
              <a:ext cx="14" cy="13"/>
            </a:xfrm>
            <a:custGeom>
              <a:avLst/>
              <a:gdLst>
                <a:gd name="T0" fmla="*/ 11 w 12"/>
                <a:gd name="T1" fmla="*/ 0 h 12"/>
                <a:gd name="T2" fmla="*/ 2 w 12"/>
                <a:gd name="T3" fmla="*/ 2 h 12"/>
                <a:gd name="T4" fmla="*/ 0 w 12"/>
                <a:gd name="T5" fmla="*/ 10 h 12"/>
                <a:gd name="T6" fmla="*/ 2 w 12"/>
                <a:gd name="T7" fmla="*/ 14 h 12"/>
                <a:gd name="T8" fmla="*/ 11 w 12"/>
                <a:gd name="T9" fmla="*/ 16 h 12"/>
                <a:gd name="T10" fmla="*/ 21 w 12"/>
                <a:gd name="T11" fmla="*/ 14 h 12"/>
                <a:gd name="T12" fmla="*/ 22 w 12"/>
                <a:gd name="T13" fmla="*/ 10 h 12"/>
                <a:gd name="T14" fmla="*/ 21 w 12"/>
                <a:gd name="T15" fmla="*/ 2 h 12"/>
                <a:gd name="T16" fmla="*/ 11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5" y="0"/>
                    <a:pt x="3" y="1"/>
                    <a:pt x="2" y="2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8"/>
                    <a:pt x="1" y="9"/>
                    <a:pt x="2" y="10"/>
                  </a:cubicBezTo>
                  <a:cubicBezTo>
                    <a:pt x="3" y="12"/>
                    <a:pt x="5" y="12"/>
                    <a:pt x="6" y="12"/>
                  </a:cubicBezTo>
                  <a:cubicBezTo>
                    <a:pt x="8" y="12"/>
                    <a:pt x="9" y="12"/>
                    <a:pt x="11" y="10"/>
                  </a:cubicBezTo>
                  <a:cubicBezTo>
                    <a:pt x="12" y="9"/>
                    <a:pt x="12" y="8"/>
                    <a:pt x="12" y="6"/>
                  </a:cubicBezTo>
                  <a:cubicBezTo>
                    <a:pt x="12" y="4"/>
                    <a:pt x="12" y="3"/>
                    <a:pt x="11" y="2"/>
                  </a:cubicBezTo>
                  <a:cubicBezTo>
                    <a:pt x="9" y="1"/>
                    <a:pt x="8" y="0"/>
                    <a:pt x="6" y="0"/>
                  </a:cubicBezTo>
                </a:path>
              </a:pathLst>
            </a:custGeom>
            <a:solidFill>
              <a:srgbClr val="7C7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i="1" dirty="0" smtClean="0">
                <a:solidFill>
                  <a:srgbClr val="3876BE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91055" y="1254125"/>
            <a:ext cx="3819245" cy="265423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5445" tIns="0" rIns="85445" bIns="0"/>
          <a:lstStyle>
            <a:lvl1pPr>
              <a:lnSpc>
                <a:spcPct val="85000"/>
              </a:lnSpc>
              <a:defRPr sz="31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91051" y="4032183"/>
            <a:ext cx="3819246" cy="215748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6818" rIns="86818"/>
          <a:lstStyle>
            <a:lvl1pPr>
              <a:buClr>
                <a:schemeClr val="bg1"/>
              </a:buClr>
              <a:buFont typeface="Wingdings" pitchFamily="2" charset="2"/>
              <a:buNone/>
              <a:defRPr>
                <a:solidFill>
                  <a:srgbClr val="293947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65235" y="285763"/>
            <a:ext cx="3228242" cy="6022975"/>
          </a:xfrm>
          <a:solidFill>
            <a:srgbClr val="DEE3E6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4947925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414" y="6445261"/>
            <a:ext cx="993775" cy="412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tabLst/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1748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0" i="0"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9F6EAAC4-D61C-4DDC-AC2A-6D0430A534F2}" type="datetimeFigureOut">
              <a:rPr lang="en-US">
                <a:cs typeface="Arial" pitchFamily="34" charset="0"/>
              </a:rPr>
              <a:pPr>
                <a:defRPr/>
              </a:pPr>
              <a:t>5/9/2017</a:t>
            </a:fld>
            <a:endParaRPr lang="en-US" dirty="0"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0" i="0"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D6AA1D98-9A76-44F1-AE99-536AA3EF5223}" type="slidenum">
              <a:rPr lang="en-US">
                <a:cs typeface="Arial" pitchFamily="34" charset="0"/>
              </a:rPr>
              <a:pPr>
                <a:defRPr/>
              </a:pPr>
              <a:t>‹#›</a:t>
            </a:fld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248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414" y="6445261"/>
            <a:ext cx="993775" cy="412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553729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ceptional Results x2 head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236" y="1254124"/>
            <a:ext cx="4198252" cy="1685927"/>
          </a:xfrm>
          <a:solidFill>
            <a:schemeClr val="accent1"/>
          </a:solidFill>
          <a:ln w="635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153" tIns="94153" rIns="94153" bIns="94153" spcCol="116123" anchor="ctr"/>
          <a:lstStyle>
            <a:lvl1pPr>
              <a:defRPr lang="en-GB" sz="1700" dirty="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4719909" y="1254124"/>
            <a:ext cx="4198252" cy="1685927"/>
          </a:xfrm>
          <a:solidFill>
            <a:schemeClr val="accent1"/>
          </a:solidFill>
          <a:ln w="635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153" tIns="94153" rIns="94153" bIns="94153" spcCol="116123" anchor="ctr"/>
          <a:lstStyle>
            <a:lvl1pPr>
              <a:defRPr lang="en-GB" sz="1700" dirty="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3"/>
          </p:nvPr>
        </p:nvSpPr>
        <p:spPr>
          <a:xfrm>
            <a:off x="4719907" y="3022612"/>
            <a:ext cx="4198252" cy="31670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153" tIns="31385" rIns="94153" spcCol="116123"/>
          <a:lstStyle>
            <a:lvl1pPr>
              <a:defRPr lang="en-US" sz="1400" smtClean="0">
                <a:solidFill>
                  <a:schemeClr val="accent1"/>
                </a:solidFill>
              </a:defRPr>
            </a:lvl1pPr>
            <a:lvl2pPr marL="173309" indent="-171818">
              <a:defRPr lang="en-US" sz="1400" smtClean="0"/>
            </a:lvl2pPr>
            <a:lvl3pPr marL="339102" indent="-165771">
              <a:defRPr lang="en-US" sz="1400" smtClean="0"/>
            </a:lvl3pPr>
            <a:lvl4pPr marL="512394" indent="-173309">
              <a:defRPr lang="en-US" sz="1400" smtClean="0"/>
            </a:lvl4pPr>
            <a:lvl5pPr marL="678174" indent="-165771">
              <a:defRPr lang="en-GB" sz="1400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4" name="Text Placeholder 18"/>
          <p:cNvSpPr>
            <a:spLocks noGrp="1"/>
          </p:cNvSpPr>
          <p:nvPr>
            <p:ph type="body" sz="quarter" idx="24"/>
          </p:nvPr>
        </p:nvSpPr>
        <p:spPr>
          <a:xfrm>
            <a:off x="265236" y="3022612"/>
            <a:ext cx="4198252" cy="31670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153" tIns="31385" rIns="94153" spcCol="116123"/>
          <a:lstStyle>
            <a:lvl1pPr>
              <a:defRPr lang="en-US" sz="1400" smtClean="0">
                <a:solidFill>
                  <a:schemeClr val="accent1"/>
                </a:solidFill>
              </a:defRPr>
            </a:lvl1pPr>
            <a:lvl2pPr marL="173309" indent="-171818">
              <a:defRPr lang="en-US" sz="1400" smtClean="0"/>
            </a:lvl2pPr>
            <a:lvl3pPr marL="339102" indent="-165771">
              <a:defRPr lang="en-US" sz="1400" smtClean="0"/>
            </a:lvl3pPr>
            <a:lvl4pPr marL="512394" indent="-173309">
              <a:defRPr lang="en-US" sz="1400" smtClean="0"/>
            </a:lvl4pPr>
            <a:lvl5pPr marL="678174" indent="-165771">
              <a:defRPr lang="en-GB" sz="1400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25"/>
          </p:nvPr>
        </p:nvSpPr>
        <p:spPr>
          <a:xfrm>
            <a:off x="1320800" y="6623051"/>
            <a:ext cx="2895600" cy="115888"/>
          </a:xfrm>
          <a:prstGeom prst="rect">
            <a:avLst/>
          </a:prstGeom>
        </p:spPr>
        <p:txBody>
          <a:bodyPr lIns="68278" tIns="34136" rIns="68278" bIns="34136"/>
          <a:lstStyle>
            <a:lvl1pPr algn="ctr" eaLnBrk="0" hangingPunct="0">
              <a:spcBef>
                <a:spcPct val="50000"/>
              </a:spcBef>
              <a:buClr>
                <a:srgbClr val="293947"/>
              </a:buClr>
              <a:buFont typeface="Symbol" pitchFamily="18" charset="2"/>
              <a:buNone/>
              <a:defRPr sz="1400" b="0" i="0">
                <a:solidFill>
                  <a:srgbClr val="5E707D"/>
                </a:solidFill>
              </a:defRPr>
            </a:lvl1pPr>
          </a:lstStyle>
          <a:p>
            <a:pPr>
              <a:defRPr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1812789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 Right 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6"/>
          <p:cNvCxnSpPr>
            <a:cxnSpLocks noChangeShapeType="1"/>
          </p:cNvCxnSpPr>
          <p:nvPr userDrawn="1"/>
        </p:nvCxnSpPr>
        <p:spPr bwMode="auto">
          <a:xfrm>
            <a:off x="1320800" y="3508375"/>
            <a:ext cx="3270250" cy="0"/>
          </a:xfrm>
          <a:prstGeom prst="line">
            <a:avLst/>
          </a:prstGeom>
          <a:noFill/>
          <a:ln w="12700" algn="ctr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7"/>
          <p:cNvCxnSpPr>
            <a:cxnSpLocks noChangeShapeType="1"/>
          </p:cNvCxnSpPr>
          <p:nvPr userDrawn="1"/>
        </p:nvCxnSpPr>
        <p:spPr bwMode="auto">
          <a:xfrm>
            <a:off x="5645150" y="3508375"/>
            <a:ext cx="3265488" cy="0"/>
          </a:xfrm>
          <a:prstGeom prst="line">
            <a:avLst/>
          </a:prstGeom>
          <a:noFill/>
          <a:ln w="12700" algn="ctr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8"/>
          <p:cNvCxnSpPr>
            <a:cxnSpLocks noChangeShapeType="1"/>
          </p:cNvCxnSpPr>
          <p:nvPr userDrawn="1"/>
        </p:nvCxnSpPr>
        <p:spPr bwMode="auto">
          <a:xfrm>
            <a:off x="1320800" y="5908675"/>
            <a:ext cx="3270250" cy="0"/>
          </a:xfrm>
          <a:prstGeom prst="line">
            <a:avLst/>
          </a:prstGeom>
          <a:noFill/>
          <a:ln w="12700" algn="ctr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9"/>
          <p:cNvCxnSpPr>
            <a:cxnSpLocks noChangeShapeType="1"/>
          </p:cNvCxnSpPr>
          <p:nvPr userDrawn="1"/>
        </p:nvCxnSpPr>
        <p:spPr bwMode="auto">
          <a:xfrm>
            <a:off x="5662613" y="5908675"/>
            <a:ext cx="3262312" cy="0"/>
          </a:xfrm>
          <a:prstGeom prst="line">
            <a:avLst/>
          </a:prstGeom>
          <a:noFill/>
          <a:ln w="12700" algn="ctr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5640328" y="4222297"/>
            <a:ext cx="3270739" cy="1678347"/>
          </a:xfrm>
          <a:solidFill>
            <a:schemeClr val="bg1"/>
          </a:solidFill>
          <a:ln>
            <a:noFill/>
          </a:ln>
          <a:effectLst/>
          <a:extLst/>
        </p:spPr>
        <p:txBody>
          <a:bodyPr lIns="94153" tIns="31385" rIns="94153" spcCol="116123"/>
          <a:lstStyle>
            <a:lvl1pPr>
              <a:defRPr lang="en-GB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309" indent="-171818">
              <a:tabLst/>
              <a:defRPr lang="en-GB" sz="1400" smtClean="0">
                <a:solidFill>
                  <a:schemeClr val="tx1"/>
                </a:solidFill>
              </a:defRPr>
            </a:lvl2pPr>
            <a:lvl3pPr marL="339102" indent="-165771">
              <a:defRPr lang="en-GB" sz="1400" smtClean="0">
                <a:solidFill>
                  <a:schemeClr val="tx1"/>
                </a:solidFill>
              </a:defRPr>
            </a:lvl3pPr>
            <a:lvl4pPr marL="512394" indent="-173309">
              <a:defRPr lang="en-GB" sz="1400" smtClean="0">
                <a:solidFill>
                  <a:schemeClr val="tx1"/>
                </a:solidFill>
              </a:defRPr>
            </a:lvl4pPr>
            <a:lvl5pPr marL="678174" indent="-165771">
              <a:defRPr lang="en-GB" sz="1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9"/>
          </p:nvPr>
        </p:nvSpPr>
        <p:spPr>
          <a:xfrm>
            <a:off x="1320362" y="4222297"/>
            <a:ext cx="3270739" cy="1678347"/>
          </a:xfrm>
          <a:solidFill>
            <a:schemeClr val="bg1"/>
          </a:solidFill>
          <a:ln>
            <a:noFill/>
          </a:ln>
          <a:effectLst/>
          <a:extLst/>
        </p:spPr>
        <p:txBody>
          <a:bodyPr lIns="94153" tIns="31385" rIns="94153" spcCol="116123"/>
          <a:lstStyle>
            <a:lvl1pPr>
              <a:defRPr lang="en-GB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309" indent="-171818">
              <a:defRPr lang="en-GB" sz="1400" dirty="0" smtClean="0">
                <a:solidFill>
                  <a:schemeClr val="tx1"/>
                </a:solidFill>
              </a:defRPr>
            </a:lvl2pPr>
            <a:lvl3pPr marL="339102" indent="-165771">
              <a:defRPr lang="en-GB" sz="1400" dirty="0" smtClean="0">
                <a:solidFill>
                  <a:schemeClr val="tx1"/>
                </a:solidFill>
              </a:defRPr>
            </a:lvl3pPr>
            <a:lvl4pPr marL="512394" indent="-173309">
              <a:defRPr lang="en-GB" sz="1400" dirty="0" smtClean="0">
                <a:solidFill>
                  <a:schemeClr val="tx1"/>
                </a:solidFill>
              </a:defRPr>
            </a:lvl4pPr>
            <a:lvl5pPr marL="678174" indent="-165771">
              <a:defRPr lang="en-GB" sz="1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3"/>
          </p:nvPr>
        </p:nvSpPr>
        <p:spPr>
          <a:xfrm>
            <a:off x="5640266" y="1825737"/>
            <a:ext cx="3285392" cy="1678347"/>
          </a:xfrm>
          <a:solidFill>
            <a:schemeClr val="bg1"/>
          </a:solidFill>
          <a:ln>
            <a:noFill/>
          </a:ln>
          <a:effectLst/>
          <a:extLst/>
        </p:spPr>
        <p:txBody>
          <a:bodyPr lIns="94153" tIns="31385" rIns="94153" spcCol="116123"/>
          <a:lstStyle>
            <a:lvl1pPr>
              <a:defRPr lang="en-GB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309" indent="-171818">
              <a:defRPr lang="en-GB" sz="1400" smtClean="0">
                <a:solidFill>
                  <a:schemeClr val="tx1"/>
                </a:solidFill>
              </a:defRPr>
            </a:lvl2pPr>
            <a:lvl3pPr marL="339102" indent="-165771">
              <a:defRPr lang="en-GB" sz="1400" smtClean="0">
                <a:solidFill>
                  <a:schemeClr val="tx1"/>
                </a:solidFill>
              </a:defRPr>
            </a:lvl3pPr>
            <a:lvl4pPr marL="512394" indent="-173309">
              <a:defRPr lang="en-GB" sz="1400" smtClean="0">
                <a:solidFill>
                  <a:schemeClr val="tx1"/>
                </a:solidFill>
              </a:defRPr>
            </a:lvl4pPr>
            <a:lvl5pPr marL="678174" indent="-165771">
              <a:defRPr lang="en-GB" sz="1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4" name="Text Placeholder 18"/>
          <p:cNvSpPr>
            <a:spLocks noGrp="1"/>
          </p:cNvSpPr>
          <p:nvPr>
            <p:ph type="body" sz="quarter" idx="24"/>
          </p:nvPr>
        </p:nvSpPr>
        <p:spPr>
          <a:xfrm>
            <a:off x="1320362" y="1825737"/>
            <a:ext cx="3270739" cy="1678347"/>
          </a:xfrm>
          <a:solidFill>
            <a:schemeClr val="bg1"/>
          </a:solidFill>
          <a:ln>
            <a:noFill/>
          </a:ln>
          <a:effectLst/>
          <a:extLst/>
        </p:spPr>
        <p:txBody>
          <a:bodyPr lIns="94153" tIns="31385" rIns="94153" spcCol="116123"/>
          <a:lstStyle>
            <a:lvl1pPr>
              <a:defRPr lang="en-GB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309" indent="-171818">
              <a:defRPr lang="en-GB" sz="1400" dirty="0" smtClean="0">
                <a:solidFill>
                  <a:schemeClr val="tx1"/>
                </a:solidFill>
              </a:defRPr>
            </a:lvl2pPr>
            <a:lvl3pPr marL="339102" indent="-165771">
              <a:defRPr lang="en-GB" sz="1400" dirty="0" smtClean="0">
                <a:solidFill>
                  <a:schemeClr val="tx1"/>
                </a:solidFill>
              </a:defRPr>
            </a:lvl3pPr>
            <a:lvl4pPr marL="512394" indent="-173309">
              <a:defRPr lang="en-GB" sz="1400" dirty="0" smtClean="0">
                <a:solidFill>
                  <a:schemeClr val="tx1"/>
                </a:solidFill>
              </a:defRPr>
            </a:lvl4pPr>
            <a:lvl5pPr marL="678174" indent="-165771">
              <a:defRPr lang="en-GB" sz="1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342240" y="1249860"/>
            <a:ext cx="879648" cy="1293647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342240" y="3637893"/>
            <a:ext cx="879648" cy="1293647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4687766" y="1255631"/>
            <a:ext cx="879648" cy="1293647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4687766" y="3637893"/>
            <a:ext cx="879648" cy="1293647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1320362" y="1255619"/>
            <a:ext cx="3270739" cy="535488"/>
          </a:xfrm>
          <a:solidFill>
            <a:schemeClr val="tx2">
              <a:lumMod val="20000"/>
              <a:lumOff val="80000"/>
            </a:schemeClr>
          </a:solidFill>
        </p:spPr>
        <p:txBody>
          <a:bodyPr lIns="62765" tIns="94153" bIns="94153" anchor="ctr"/>
          <a:lstStyle>
            <a:lvl1pPr>
              <a:spcAft>
                <a:spcPts val="0"/>
              </a:spcAft>
              <a:defRPr sz="1400" b="1">
                <a:solidFill>
                  <a:schemeClr val="tx2"/>
                </a:solidFill>
              </a:defRPr>
            </a:lvl1pPr>
            <a:lvl2pPr marL="1515" indent="0"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defRPr sz="8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30"/>
          </p:nvPr>
        </p:nvSpPr>
        <p:spPr>
          <a:xfrm>
            <a:off x="5640328" y="1249859"/>
            <a:ext cx="3270739" cy="535488"/>
          </a:xfrm>
          <a:solidFill>
            <a:schemeClr val="tx2">
              <a:lumMod val="20000"/>
              <a:lumOff val="80000"/>
            </a:schemeClr>
          </a:solidFill>
        </p:spPr>
        <p:txBody>
          <a:bodyPr lIns="62765" tIns="94153" bIns="94153" anchor="ctr"/>
          <a:lstStyle>
            <a:lvl1pPr>
              <a:spcAft>
                <a:spcPts val="0"/>
              </a:spcAft>
              <a:defRPr sz="1400" b="1">
                <a:solidFill>
                  <a:schemeClr val="tx2"/>
                </a:solidFill>
              </a:defRPr>
            </a:lvl1pPr>
            <a:lvl2pPr marL="1515" indent="0"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defRPr sz="8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0" name="Text Placeholder 6"/>
          <p:cNvSpPr>
            <a:spLocks noGrp="1"/>
          </p:cNvSpPr>
          <p:nvPr>
            <p:ph type="body" sz="quarter" idx="31"/>
          </p:nvPr>
        </p:nvSpPr>
        <p:spPr>
          <a:xfrm>
            <a:off x="1320362" y="3641287"/>
            <a:ext cx="3270739" cy="535488"/>
          </a:xfrm>
          <a:solidFill>
            <a:schemeClr val="tx2">
              <a:lumMod val="20000"/>
              <a:lumOff val="80000"/>
            </a:schemeClr>
          </a:solidFill>
        </p:spPr>
        <p:txBody>
          <a:bodyPr lIns="62765" tIns="94153" bIns="94153" anchor="ctr"/>
          <a:lstStyle>
            <a:lvl1pPr>
              <a:spcAft>
                <a:spcPts val="0"/>
              </a:spcAft>
              <a:defRPr sz="1400" b="1">
                <a:solidFill>
                  <a:schemeClr val="tx2"/>
                </a:solidFill>
              </a:defRPr>
            </a:lvl1pPr>
            <a:lvl2pPr marL="1515" indent="0"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defRPr sz="8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1" name="Text Placeholder 6"/>
          <p:cNvSpPr>
            <a:spLocks noGrp="1"/>
          </p:cNvSpPr>
          <p:nvPr>
            <p:ph type="body" sz="quarter" idx="32"/>
          </p:nvPr>
        </p:nvSpPr>
        <p:spPr>
          <a:xfrm>
            <a:off x="5640266" y="3641287"/>
            <a:ext cx="3285392" cy="535488"/>
          </a:xfrm>
          <a:solidFill>
            <a:schemeClr val="tx2">
              <a:lumMod val="20000"/>
              <a:lumOff val="80000"/>
            </a:schemeClr>
          </a:solidFill>
        </p:spPr>
        <p:txBody>
          <a:bodyPr lIns="62765" tIns="94153" bIns="94153" anchor="ctr"/>
          <a:lstStyle>
            <a:lvl1pPr>
              <a:spcAft>
                <a:spcPts val="0"/>
              </a:spcAft>
              <a:defRPr sz="1400" b="1">
                <a:solidFill>
                  <a:schemeClr val="tx2"/>
                </a:solidFill>
              </a:defRPr>
            </a:lvl1pPr>
            <a:lvl2pPr marL="1515" indent="0"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defRPr sz="8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33"/>
          </p:nvPr>
        </p:nvSpPr>
        <p:spPr>
          <a:xfrm>
            <a:off x="1320800" y="6623051"/>
            <a:ext cx="2895600" cy="115888"/>
          </a:xfrm>
          <a:prstGeom prst="rect">
            <a:avLst/>
          </a:prstGeom>
        </p:spPr>
        <p:txBody>
          <a:bodyPr lIns="68278" tIns="34136" rIns="68278" bIns="34136"/>
          <a:lstStyle>
            <a:lvl1pPr algn="ctr" eaLnBrk="0" hangingPunct="0">
              <a:spcBef>
                <a:spcPct val="50000"/>
              </a:spcBef>
              <a:buClr>
                <a:srgbClr val="293947"/>
              </a:buClr>
              <a:buFont typeface="Symbol" pitchFamily="18" charset="2"/>
              <a:buNone/>
              <a:defRPr sz="1400" b="0" i="0">
                <a:solidFill>
                  <a:srgbClr val="5E707D"/>
                </a:solidFill>
              </a:defRPr>
            </a:lvl1pPr>
          </a:lstStyle>
          <a:p>
            <a:pPr>
              <a:defRPr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6240271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285750"/>
            <a:ext cx="9144000" cy="6049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 rot="10800000">
            <a:off x="265113" y="285762"/>
            <a:ext cx="8659812" cy="6022975"/>
          </a:xfrm>
          <a:prstGeom prst="rect">
            <a:avLst/>
          </a:prstGeom>
          <a:solidFill>
            <a:srgbClr val="DEE3E6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8451" tIns="40791" rIns="78451" bIns="40791" anchor="ctr"/>
          <a:lstStyle>
            <a:lvl1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79692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79692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79692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79692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79692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300" b="0" i="0" dirty="0" smtClean="0">
              <a:solidFill>
                <a:srgbClr val="737377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>
            <a:off x="653580" y="4438973"/>
            <a:ext cx="546739" cy="433671"/>
            <a:chOff x="3968017" y="1883295"/>
            <a:chExt cx="4181068" cy="3265189"/>
          </a:xfrm>
          <a:solidFill>
            <a:schemeClr val="accent1"/>
          </a:solidFill>
        </p:grpSpPr>
        <p:sp>
          <p:nvSpPr>
            <p:cNvPr id="7" name="Rectangle 5"/>
            <p:cNvSpPr/>
            <p:nvPr/>
          </p:nvSpPr>
          <p:spPr bwMode="auto">
            <a:xfrm>
              <a:off x="3968017" y="1883295"/>
              <a:ext cx="1951293" cy="3265189"/>
            </a:xfrm>
            <a:custGeom>
              <a:avLst/>
              <a:gdLst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90873 w 1951293"/>
                <a:gd name="connsiteY2" fmla="*/ 1500065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1293" h="3265189">
                  <a:moveTo>
                    <a:pt x="1818018" y="0"/>
                  </a:moveTo>
                  <a:cubicBezTo>
                    <a:pt x="1859539" y="211758"/>
                    <a:pt x="1901062" y="449646"/>
                    <a:pt x="1951293" y="661404"/>
                  </a:cubicBezTo>
                  <a:cubicBezTo>
                    <a:pt x="1346334" y="670853"/>
                    <a:pt x="1062737" y="1078607"/>
                    <a:pt x="1090873" y="1500065"/>
                  </a:cubicBezTo>
                  <a:lnTo>
                    <a:pt x="1759133" y="1504338"/>
                  </a:lnTo>
                  <a:cubicBezTo>
                    <a:pt x="1759133" y="2091288"/>
                    <a:pt x="1759132" y="2678239"/>
                    <a:pt x="1759132" y="3265189"/>
                  </a:cubicBezTo>
                  <a:lnTo>
                    <a:pt x="0" y="3265189"/>
                  </a:lnTo>
                  <a:lnTo>
                    <a:pt x="22762" y="1537982"/>
                  </a:lnTo>
                  <a:cubicBezTo>
                    <a:pt x="112256" y="842619"/>
                    <a:pt x="342356" y="61301"/>
                    <a:pt x="1818018" y="0"/>
                  </a:cubicBez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 defTabSz="868059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sz="1400" dirty="0">
                <a:solidFill>
                  <a:srgbClr val="737377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Rectangle 5"/>
            <p:cNvSpPr/>
            <p:nvPr/>
          </p:nvSpPr>
          <p:spPr bwMode="auto">
            <a:xfrm>
              <a:off x="6197792" y="1883295"/>
              <a:ext cx="1951293" cy="3265189"/>
            </a:xfrm>
            <a:custGeom>
              <a:avLst/>
              <a:gdLst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90873 w 1951293"/>
                <a:gd name="connsiteY2" fmla="*/ 1500065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1293" h="3265189">
                  <a:moveTo>
                    <a:pt x="1818018" y="0"/>
                  </a:moveTo>
                  <a:cubicBezTo>
                    <a:pt x="1859539" y="211758"/>
                    <a:pt x="1901062" y="449646"/>
                    <a:pt x="1951293" y="661404"/>
                  </a:cubicBezTo>
                  <a:cubicBezTo>
                    <a:pt x="1346334" y="670853"/>
                    <a:pt x="1062737" y="1078607"/>
                    <a:pt x="1090873" y="1500065"/>
                  </a:cubicBezTo>
                  <a:lnTo>
                    <a:pt x="1759133" y="1504338"/>
                  </a:lnTo>
                  <a:cubicBezTo>
                    <a:pt x="1759133" y="2091288"/>
                    <a:pt x="1759132" y="2678239"/>
                    <a:pt x="1759132" y="3265189"/>
                  </a:cubicBezTo>
                  <a:lnTo>
                    <a:pt x="0" y="3265189"/>
                  </a:lnTo>
                  <a:lnTo>
                    <a:pt x="22762" y="1537982"/>
                  </a:lnTo>
                  <a:cubicBezTo>
                    <a:pt x="112256" y="842619"/>
                    <a:pt x="342356" y="61301"/>
                    <a:pt x="1818018" y="0"/>
                  </a:cubicBez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 defTabSz="868059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sz="1400" dirty="0">
                <a:solidFill>
                  <a:srgbClr val="737377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" name="Group 9"/>
          <p:cNvGrpSpPr/>
          <p:nvPr userDrawn="1"/>
        </p:nvGrpSpPr>
        <p:grpSpPr>
          <a:xfrm rot="10800000">
            <a:off x="8048832" y="5290114"/>
            <a:ext cx="546738" cy="433671"/>
            <a:chOff x="3968017" y="1883295"/>
            <a:chExt cx="4181068" cy="3265189"/>
          </a:xfrm>
          <a:solidFill>
            <a:schemeClr val="accent1"/>
          </a:solidFill>
        </p:grpSpPr>
        <p:sp>
          <p:nvSpPr>
            <p:cNvPr id="11" name="Rectangle 5"/>
            <p:cNvSpPr/>
            <p:nvPr/>
          </p:nvSpPr>
          <p:spPr bwMode="auto">
            <a:xfrm>
              <a:off x="3968017" y="1883295"/>
              <a:ext cx="1951293" cy="3265189"/>
            </a:xfrm>
            <a:custGeom>
              <a:avLst/>
              <a:gdLst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90873 w 1951293"/>
                <a:gd name="connsiteY2" fmla="*/ 1500065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1293" h="3265189">
                  <a:moveTo>
                    <a:pt x="1818018" y="0"/>
                  </a:moveTo>
                  <a:cubicBezTo>
                    <a:pt x="1859539" y="211758"/>
                    <a:pt x="1901062" y="449646"/>
                    <a:pt x="1951293" y="661404"/>
                  </a:cubicBezTo>
                  <a:cubicBezTo>
                    <a:pt x="1346334" y="670853"/>
                    <a:pt x="1062737" y="1078607"/>
                    <a:pt x="1090873" y="1500065"/>
                  </a:cubicBezTo>
                  <a:lnTo>
                    <a:pt x="1759133" y="1504338"/>
                  </a:lnTo>
                  <a:cubicBezTo>
                    <a:pt x="1759133" y="2091288"/>
                    <a:pt x="1759132" y="2678239"/>
                    <a:pt x="1759132" y="3265189"/>
                  </a:cubicBezTo>
                  <a:lnTo>
                    <a:pt x="0" y="3265189"/>
                  </a:lnTo>
                  <a:lnTo>
                    <a:pt x="22762" y="1537982"/>
                  </a:lnTo>
                  <a:cubicBezTo>
                    <a:pt x="112256" y="842619"/>
                    <a:pt x="342356" y="61301"/>
                    <a:pt x="1818018" y="0"/>
                  </a:cubicBez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 defTabSz="868059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sz="1400" dirty="0">
                <a:solidFill>
                  <a:srgbClr val="737377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Rectangle 5"/>
            <p:cNvSpPr/>
            <p:nvPr/>
          </p:nvSpPr>
          <p:spPr bwMode="auto">
            <a:xfrm>
              <a:off x="6197792" y="1883295"/>
              <a:ext cx="1951293" cy="3265189"/>
            </a:xfrm>
            <a:custGeom>
              <a:avLst/>
              <a:gdLst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5670 w 1951293"/>
                <a:gd name="connsiteY6" fmla="*/ 1482434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73781 w 1951293"/>
                <a:gd name="connsiteY2" fmla="*/ 1504338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  <a:gd name="connsiteX0" fmla="*/ 1818018 w 1951293"/>
                <a:gd name="connsiteY0" fmla="*/ 0 h 3265189"/>
                <a:gd name="connsiteX1" fmla="*/ 1951293 w 1951293"/>
                <a:gd name="connsiteY1" fmla="*/ 661404 h 3265189"/>
                <a:gd name="connsiteX2" fmla="*/ 1090873 w 1951293"/>
                <a:gd name="connsiteY2" fmla="*/ 1500065 h 3265189"/>
                <a:gd name="connsiteX3" fmla="*/ 1759133 w 1951293"/>
                <a:gd name="connsiteY3" fmla="*/ 1504338 h 3265189"/>
                <a:gd name="connsiteX4" fmla="*/ 1759132 w 1951293"/>
                <a:gd name="connsiteY4" fmla="*/ 3265189 h 3265189"/>
                <a:gd name="connsiteX5" fmla="*/ 0 w 1951293"/>
                <a:gd name="connsiteY5" fmla="*/ 3265189 h 3265189"/>
                <a:gd name="connsiteX6" fmla="*/ 22762 w 1951293"/>
                <a:gd name="connsiteY6" fmla="*/ 1537982 h 3265189"/>
                <a:gd name="connsiteX7" fmla="*/ 1818018 w 1951293"/>
                <a:gd name="connsiteY7" fmla="*/ 0 h 3265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1293" h="3265189">
                  <a:moveTo>
                    <a:pt x="1818018" y="0"/>
                  </a:moveTo>
                  <a:cubicBezTo>
                    <a:pt x="1859539" y="211758"/>
                    <a:pt x="1901062" y="449646"/>
                    <a:pt x="1951293" y="661404"/>
                  </a:cubicBezTo>
                  <a:cubicBezTo>
                    <a:pt x="1346334" y="670853"/>
                    <a:pt x="1062737" y="1078607"/>
                    <a:pt x="1090873" y="1500065"/>
                  </a:cubicBezTo>
                  <a:lnTo>
                    <a:pt x="1759133" y="1504338"/>
                  </a:lnTo>
                  <a:cubicBezTo>
                    <a:pt x="1759133" y="2091288"/>
                    <a:pt x="1759132" y="2678239"/>
                    <a:pt x="1759132" y="3265189"/>
                  </a:cubicBezTo>
                  <a:lnTo>
                    <a:pt x="0" y="3265189"/>
                  </a:lnTo>
                  <a:lnTo>
                    <a:pt x="22762" y="1537982"/>
                  </a:lnTo>
                  <a:cubicBezTo>
                    <a:pt x="112256" y="842619"/>
                    <a:pt x="342356" y="61301"/>
                    <a:pt x="1818018" y="0"/>
                  </a:cubicBez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 defTabSz="868059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Font typeface="Symbol" pitchFamily="18" charset="2"/>
                <a:buNone/>
                <a:defRPr/>
              </a:pPr>
              <a:endParaRPr lang="en-GB" sz="1400" dirty="0">
                <a:solidFill>
                  <a:srgbClr val="737377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6445261"/>
            <a:ext cx="992188" cy="412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312087" y="5649961"/>
            <a:ext cx="6503377" cy="437579"/>
          </a:xfrm>
          <a:ln>
            <a:noFill/>
          </a:ln>
        </p:spPr>
        <p:txBody>
          <a:bodyPr spcCol="156917" anchor="ctr"/>
          <a:lstStyle>
            <a:lvl1pPr marL="0" marR="0" indent="0" algn="r" defTabSz="7971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SzTx/>
              <a:buFont typeface="Symbol" pitchFamily="18" charset="2"/>
              <a:buNone/>
              <a:tabLst/>
              <a:defRPr sz="1400" baseline="0">
                <a:solidFill>
                  <a:schemeClr val="tx2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360" y="4600887"/>
            <a:ext cx="6503377" cy="1024760"/>
          </a:xfrm>
        </p:spPr>
        <p:txBody>
          <a:bodyPr anchor="ctr"/>
          <a:lstStyle>
            <a:lvl1pPr algn="l">
              <a:defRPr sz="23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079338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285750"/>
            <a:ext cx="9144000" cy="6049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3494089" y="285762"/>
            <a:ext cx="5430837" cy="6022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8" name="Straight Connector 8"/>
          <p:cNvCxnSpPr>
            <a:cxnSpLocks noChangeShapeType="1"/>
          </p:cNvCxnSpPr>
          <p:nvPr userDrawn="1"/>
        </p:nvCxnSpPr>
        <p:spPr bwMode="auto">
          <a:xfrm>
            <a:off x="4673600" y="4538663"/>
            <a:ext cx="4237038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1051" y="2917876"/>
            <a:ext cx="3232638" cy="1620837"/>
          </a:xfrm>
        </p:spPr>
        <p:txBody>
          <a:bodyPr lIns="68359" tIns="68359" rIns="68359" bIns="68359"/>
          <a:lstStyle>
            <a:lvl1pPr>
              <a:defRPr sz="2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740819" y="4538723"/>
            <a:ext cx="2184889" cy="1650999"/>
          </a:xfrm>
        </p:spPr>
        <p:txBody>
          <a:bodyPr anchor="b"/>
          <a:lstStyle>
            <a:lvl1pPr algn="l">
              <a:defRPr sz="110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4591054" y="4538664"/>
            <a:ext cx="2149719" cy="1651000"/>
          </a:xfrm>
        </p:spPr>
        <p:txBody>
          <a:bodyPr lIns="68359" tIns="68359" rIns="68359" bIns="68359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265235" y="285763"/>
            <a:ext cx="3228242" cy="6022975"/>
          </a:xfrm>
          <a:solidFill>
            <a:schemeClr val="accent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4"/>
          </p:nvPr>
        </p:nvSpPr>
        <p:spPr>
          <a:xfrm>
            <a:off x="1320800" y="6623051"/>
            <a:ext cx="2895600" cy="115888"/>
          </a:xfrm>
          <a:prstGeom prst="rect">
            <a:avLst/>
          </a:prstGeom>
        </p:spPr>
        <p:txBody>
          <a:bodyPr vert="horz" lIns="0" tIns="68359" rIns="34172" bIns="68359" rtlCol="0" anchor="ctr"/>
          <a:lstStyle>
            <a:lvl1pPr algn="l" eaLnBrk="0" hangingPunct="0">
              <a:spcBef>
                <a:spcPct val="50000"/>
              </a:spcBef>
              <a:buClr>
                <a:srgbClr val="293947"/>
              </a:buClr>
              <a:buFont typeface="Symbol" pitchFamily="18" charset="2"/>
              <a:buNone/>
              <a:defRPr sz="600" b="0" i="0">
                <a:solidFill>
                  <a:srgbClr val="5E707D"/>
                </a:solidFill>
              </a:defRPr>
            </a:lvl1pPr>
          </a:lstStyle>
          <a:p>
            <a:pPr>
              <a:defRPr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8334518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285750"/>
            <a:ext cx="9144000" cy="6049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246063" y="285762"/>
            <a:ext cx="8678862" cy="6022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445" tIns="44438" rIns="85445" bIns="44438" anchor="ctr"/>
          <a:lstStyle>
            <a:lvl1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  <a:lvl2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defTabSz="866775" eaLnBrk="0" hangingPunct="0"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22828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27400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31972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3654425" indent="1588" defTabSz="866775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Font typeface="Symbol" pitchFamily="18" charset="2"/>
              <a:buNone/>
              <a:defRPr/>
            </a:pPr>
            <a:endParaRPr lang="en-GB" altLang="en-US" sz="1400" b="0" i="0" dirty="0" smtClean="0">
              <a:solidFill>
                <a:srgbClr val="737377"/>
              </a:solidFill>
            </a:endParaRPr>
          </a:p>
        </p:txBody>
      </p:sp>
      <p:cxnSp>
        <p:nvCxnSpPr>
          <p:cNvPr id="7" name="Straight Connector 8"/>
          <p:cNvCxnSpPr>
            <a:cxnSpLocks noChangeShapeType="1"/>
          </p:cNvCxnSpPr>
          <p:nvPr userDrawn="1"/>
        </p:nvCxnSpPr>
        <p:spPr bwMode="auto">
          <a:xfrm>
            <a:off x="4681556" y="4538663"/>
            <a:ext cx="4243387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1051" y="1254124"/>
            <a:ext cx="3232638" cy="3284539"/>
          </a:xfrm>
        </p:spPr>
        <p:txBody>
          <a:bodyPr lIns="68359" tIns="68359" rIns="68359" bIns="68359"/>
          <a:lstStyle>
            <a:lvl1pPr>
              <a:defRPr sz="2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45538" y="1254125"/>
            <a:ext cx="4345526" cy="4430683"/>
          </a:xfrm>
        </p:spPr>
        <p:txBody>
          <a:bodyPr anchor="ctr"/>
          <a:lstStyle>
            <a:lvl1pPr algn="r">
              <a:defRPr sz="228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4591064" y="4538664"/>
            <a:ext cx="3232639" cy="1651000"/>
          </a:xfrm>
        </p:spPr>
        <p:txBody>
          <a:bodyPr lIns="68359" tIns="68359" rIns="68359" bIns="68359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1320800" y="6623051"/>
            <a:ext cx="2895600" cy="115888"/>
          </a:xfrm>
          <a:prstGeom prst="rect">
            <a:avLst/>
          </a:prstGeom>
        </p:spPr>
        <p:txBody>
          <a:bodyPr vert="horz" lIns="0" tIns="68359" rIns="34172" bIns="68359" rtlCol="0" anchor="ctr"/>
          <a:lstStyle>
            <a:lvl1pPr algn="l" eaLnBrk="0" hangingPunct="0">
              <a:spcBef>
                <a:spcPct val="50000"/>
              </a:spcBef>
              <a:buClr>
                <a:srgbClr val="293947"/>
              </a:buClr>
              <a:buFont typeface="Symbol" pitchFamily="18" charset="2"/>
              <a:buNone/>
              <a:defRPr sz="600" b="0" i="0">
                <a:solidFill>
                  <a:srgbClr val="5E707D"/>
                </a:solidFill>
              </a:defRPr>
            </a:lvl1pPr>
          </a:lstStyle>
          <a:p>
            <a:pPr>
              <a:defRPr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466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3133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187"/>
            <a:ext cx="7772400" cy="15007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5120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1600204"/>
            <a:ext cx="4089400" cy="452543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43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 i="1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28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8.xml"/><Relationship Id="rId21" Type="http://schemas.openxmlformats.org/officeDocument/2006/relationships/slideLayout" Target="../slideLayouts/slideLayout26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5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5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24" Type="http://schemas.openxmlformats.org/officeDocument/2006/relationships/theme" Target="../theme/theme4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23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24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2.xml"/><Relationship Id="rId21" Type="http://schemas.openxmlformats.org/officeDocument/2006/relationships/slideLayout" Target="../slideLayouts/slideLayout50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5" Type="http://schemas.openxmlformats.org/officeDocument/2006/relationships/image" Target="../media/image4.jpeg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20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24" Type="http://schemas.openxmlformats.org/officeDocument/2006/relationships/theme" Target="../theme/theme6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23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39.xml"/><Relationship Id="rId19" Type="http://schemas.openxmlformats.org/officeDocument/2006/relationships/slideLayout" Target="../slideLayouts/slideLayout48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Relationship Id="rId22" Type="http://schemas.openxmlformats.org/officeDocument/2006/relationships/slideLayout" Target="../slideLayouts/slideLayout5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1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55.xml"/><Relationship Id="rId21" Type="http://schemas.openxmlformats.org/officeDocument/2006/relationships/slideLayout" Target="../slideLayouts/slideLayout73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17" Type="http://schemas.openxmlformats.org/officeDocument/2006/relationships/slideLayout" Target="../slideLayouts/slideLayout69.xml"/><Relationship Id="rId25" Type="http://schemas.openxmlformats.org/officeDocument/2006/relationships/image" Target="../media/image8.jpeg"/><Relationship Id="rId2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68.xml"/><Relationship Id="rId20" Type="http://schemas.openxmlformats.org/officeDocument/2006/relationships/slideLayout" Target="../slideLayouts/slideLayout72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24" Type="http://schemas.openxmlformats.org/officeDocument/2006/relationships/theme" Target="../theme/theme7.xml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23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62.xml"/><Relationship Id="rId19" Type="http://schemas.openxmlformats.org/officeDocument/2006/relationships/slideLayout" Target="../slideLayouts/slideLayout71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Relationship Id="rId22" Type="http://schemas.openxmlformats.org/officeDocument/2006/relationships/slideLayout" Target="../slideLayouts/slideLayout7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4003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0" y="3543300"/>
            <a:ext cx="9144000" cy="0"/>
          </a:xfrm>
          <a:prstGeom prst="line">
            <a:avLst/>
          </a:prstGeom>
          <a:noFill/>
          <a:ln w="28575">
            <a:solidFill>
              <a:srgbClr val="005CA7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9" name="Picture 8" descr="NYPAHORLOGObluesm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4" y="6499748"/>
            <a:ext cx="1311965" cy="30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84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4267200" y="6505575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6152700-6BF7-4429-8732-2C0D464B919C}" type="slidenum">
              <a:rPr lang="en-US" sz="900">
                <a:solidFill>
                  <a:prstClr val="black"/>
                </a:solidFill>
                <a:cs typeface="Arial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3086100" y="6670675"/>
            <a:ext cx="29718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prstClr val="black"/>
                </a:solidFill>
                <a:cs typeface="Arial" charset="0"/>
              </a:rPr>
              <a:t>© 2008 All Rights Reserved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00500" y="6686550"/>
            <a:ext cx="1085850" cy="171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>
              <a:solidFill>
                <a:prstClr val="white"/>
              </a:solidFill>
            </a:endParaRPr>
          </a:p>
        </p:txBody>
      </p:sp>
      <p:sp>
        <p:nvSpPr>
          <p:cNvPr id="8" name="Line 7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28575">
            <a:solidFill>
              <a:srgbClr val="005CA7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9" descr="NYPAHORLOGObluesm.jp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4" y="6499748"/>
            <a:ext cx="1311965" cy="30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664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CA7"/>
        </a:buClr>
        <a:buFont typeface="Wingdings" pitchFamily="2" charset="2"/>
        <a:buChar char="n"/>
        <a:tabLst>
          <a:tab pos="346075" algn="l"/>
        </a:tabLs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5CA7"/>
        </a:buClr>
        <a:buSzPct val="75000"/>
        <a:buFont typeface="Wingdings" pitchFamily="2" charset="2"/>
        <a:buChar char="n"/>
        <a:tabLst>
          <a:tab pos="346075" algn="l"/>
        </a:tabLst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5CA7"/>
        </a:buClr>
        <a:buSzPct val="55000"/>
        <a:buFont typeface="Wingdings" pitchFamily="2" charset="2"/>
        <a:buChar char="n"/>
        <a:tabLst>
          <a:tab pos="346075" algn="l"/>
        </a:tabLst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346075" algn="l"/>
        </a:tabLst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346075" algn="l"/>
        </a:tabLst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tabLst>
          <a:tab pos="346075" algn="l"/>
        </a:tabLst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tabLst>
          <a:tab pos="346075" algn="l"/>
        </a:tabLst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tabLst>
          <a:tab pos="346075" algn="l"/>
        </a:tabLst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tabLst>
          <a:tab pos="346075" algn="l"/>
        </a:tabLst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108200"/>
            <a:ext cx="5334000" cy="36576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2053938"/>
            <a:ext cx="5334000" cy="108525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305800" y="117474"/>
            <a:ext cx="685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016634"/>
            <a:ext cx="1447800" cy="512685"/>
          </a:xfrm>
          <a:prstGeom prst="rect">
            <a:avLst/>
          </a:prstGeom>
        </p:spPr>
      </p:pic>
      <p:pic>
        <p:nvPicPr>
          <p:cNvPr id="7" name="Picture 6" descr="NYPA logo_rgb_72dpi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875" y="5930901"/>
            <a:ext cx="1681792" cy="67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42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592138"/>
            <a:ext cx="85471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101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44500" y="1608138"/>
            <a:ext cx="82550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 i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 dirty="0"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82550"/>
            <a:ext cx="9144000" cy="40005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117475"/>
            <a:ext cx="685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9B586B9-4ADC-48E6-992E-178697D7C811}" type="slidenum">
              <a:rPr lang="en-US" sz="1200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-25400"/>
            <a:ext cx="9144000" cy="10795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71017" name="Picture 13" descr="NYPA logo_rgb_72dpi.jpg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75" y="5930900"/>
            <a:ext cx="1681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1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  <p:sldLayoutId id="2147483686" r:id="rId18"/>
    <p:sldLayoutId id="2147483687" r:id="rId19"/>
    <p:sldLayoutId id="2147483688" r:id="rId20"/>
    <p:sldLayoutId id="2147483689" r:id="rId21"/>
    <p:sldLayoutId id="2147483690" r:id="rId22"/>
    <p:sldLayoutId id="2147483691" r:id="rId2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002D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Lucida Grande"/>
        <a:buChar char="–"/>
        <a:defRPr sz="24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Lucida Grande"/>
        <a:buChar char="»"/>
        <a:defRPr sz="20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Lucida Grande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108200"/>
            <a:ext cx="5334000" cy="36576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2053939"/>
            <a:ext cx="5334000" cy="108525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305800" y="117475"/>
            <a:ext cx="685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016636"/>
            <a:ext cx="1447800" cy="512685"/>
          </a:xfrm>
          <a:prstGeom prst="rect">
            <a:avLst/>
          </a:prstGeom>
        </p:spPr>
      </p:pic>
      <p:pic>
        <p:nvPicPr>
          <p:cNvPr id="7" name="Picture 6" descr="NYPA logo_rgb_72dpi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875" y="5930906"/>
            <a:ext cx="1681792" cy="67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15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592139"/>
            <a:ext cx="85471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101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44500" y="1608139"/>
            <a:ext cx="82550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82549"/>
            <a:ext cx="9144000" cy="400051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117475"/>
            <a:ext cx="685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9B586B9-4ADC-48E6-992E-178697D7C811}" type="slidenum">
              <a:rPr lang="en-US" sz="1200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-25400"/>
            <a:ext cx="9144000" cy="107951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71017" name="Picture 13" descr="NYPA logo_rgb_72dpi.jpg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3" y="5930905"/>
            <a:ext cx="1681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290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2" r:id="rId18"/>
    <p:sldLayoutId id="2147483713" r:id="rId19"/>
    <p:sldLayoutId id="2147483714" r:id="rId20"/>
    <p:sldLayoutId id="2147483715" r:id="rId21"/>
    <p:sldLayoutId id="2147483716" r:id="rId22"/>
    <p:sldLayoutId id="2147483717" r:id="rId2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002D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Lucida Grande"/>
        <a:buChar char="–"/>
        <a:defRPr sz="24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Lucida Grande"/>
        <a:buChar char="»"/>
        <a:defRPr sz="20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Lucida Grande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592139"/>
            <a:ext cx="85471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101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44500" y="1608139"/>
            <a:ext cx="82550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 i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 dirty="0"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82549"/>
            <a:ext cx="9144000" cy="400051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117475"/>
            <a:ext cx="685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9B586B9-4ADC-48E6-992E-178697D7C811}" type="slidenum">
              <a:rPr lang="en-US" sz="1200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-25400"/>
            <a:ext cx="9144000" cy="107951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71017" name="Picture 13" descr="NYPA logo_rgb_72dpi.jpg"/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54893" y="5930912"/>
            <a:ext cx="1681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068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  <p:sldLayoutId id="2147483735" r:id="rId17"/>
    <p:sldLayoutId id="2147483736" r:id="rId18"/>
    <p:sldLayoutId id="2147483737" r:id="rId19"/>
    <p:sldLayoutId id="2147483738" r:id="rId20"/>
    <p:sldLayoutId id="2147483739" r:id="rId21"/>
    <p:sldLayoutId id="2147483740" r:id="rId22"/>
    <p:sldLayoutId id="2147483741" r:id="rId2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002D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2D73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Lucida Grande"/>
        <a:buChar char="–"/>
        <a:defRPr sz="24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Lucida Grande"/>
        <a:buChar char="»"/>
        <a:defRPr sz="20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Lucida Grande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esse.scott@nypa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743200"/>
            <a:ext cx="7511143" cy="1371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1371600"/>
            <a:ext cx="830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6C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York Power Authority</a:t>
            </a:r>
          </a:p>
        </p:txBody>
      </p:sp>
    </p:spTree>
    <p:extLst>
      <p:ext uri="{BB962C8B-B14F-4D97-AF65-F5344CB8AC3E}">
        <p14:creationId xmlns:p14="http://schemas.microsoft.com/office/powerpoint/2010/main" val="241208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Who We Are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1447800"/>
            <a:ext cx="82550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Country’s largest state public power organization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Generate some of the cheapest renewable electricity in North America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Maintain 16 generating facilities and over 1,400 circuit-miles of transmission lines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National leader in promoting energy efficiency and the use of renewable and clean energy technologies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Diverse customer base includes </a:t>
            </a:r>
            <a:r>
              <a:rPr lang="en-US" sz="2000" dirty="0"/>
              <a:t>large and small businesses, not-for-profit organizations, community-owned electric systems and rural electric cooperatives and government </a:t>
            </a:r>
            <a:r>
              <a:rPr lang="en-US" sz="2000" dirty="0" smtClean="0"/>
              <a:t>entities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Our low-cost power helps support hundreds of thousands of jobs statewide while reducing public-sector </a:t>
            </a:r>
            <a:r>
              <a:rPr lang="en-US" sz="2000" dirty="0" smtClean="0"/>
              <a:t>costs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50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to be provided to </a:t>
            </a:r>
            <a:r>
              <a:rPr lang="en-US" dirty="0" err="1" smtClean="0"/>
              <a:t>Orangetown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1"/>
            <a:ext cx="8178800" cy="4952999"/>
          </a:xfrm>
        </p:spPr>
        <p:txBody>
          <a:bodyPr/>
          <a:lstStyle/>
          <a:p>
            <a:pPr lvl="1"/>
            <a:r>
              <a:rPr lang="en-US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Site </a:t>
            </a:r>
            <a:r>
              <a:rPr lang="en-US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identification, screening and auditing</a:t>
            </a:r>
          </a:p>
          <a:p>
            <a:pPr lvl="1"/>
            <a:r>
              <a:rPr lang="en-US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Design – engineer of record</a:t>
            </a:r>
            <a:endParaRPr lang="en-US" alt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Construction Management</a:t>
            </a:r>
          </a:p>
          <a:p>
            <a:pPr lvl="1"/>
            <a:r>
              <a:rPr lang="en-US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Commissioning</a:t>
            </a:r>
          </a:p>
          <a:p>
            <a:pPr lvl="1"/>
            <a:r>
              <a:rPr lang="en-US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Financing</a:t>
            </a:r>
          </a:p>
          <a:p>
            <a:pPr lvl="1"/>
            <a:r>
              <a:rPr lang="en-US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Incentive Acquisition Assistance</a:t>
            </a:r>
          </a:p>
          <a:p>
            <a:pPr lvl="1"/>
            <a:r>
              <a:rPr lang="en-US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Labor Warranty </a:t>
            </a:r>
            <a:endParaRPr lang="en-US" alt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en-US" alt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3315" name="Picture 5" descr="LOGOWHT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1722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6853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696" y="762000"/>
            <a:ext cx="7480852" cy="581025"/>
          </a:xfrm>
        </p:spPr>
        <p:txBody>
          <a:bodyPr>
            <a:normAutofit/>
          </a:bodyPr>
          <a:lstStyle/>
          <a:p>
            <a:r>
              <a:rPr lang="en-US" dirty="0" smtClean="0"/>
              <a:t>Financing – Tax Exempt Muni Lease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696" y="1447801"/>
            <a:ext cx="8408504" cy="414834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endParaRPr lang="en-US" sz="2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/>
              <a:t>No </a:t>
            </a:r>
            <a:r>
              <a:rPr lang="en-US" sz="2600" dirty="0"/>
              <a:t>upfront capital needed:  </a:t>
            </a:r>
            <a:r>
              <a:rPr lang="en-US" sz="2600" dirty="0" smtClean="0"/>
              <a:t>NYPA </a:t>
            </a:r>
            <a:r>
              <a:rPr lang="en-US" sz="2600" dirty="0"/>
              <a:t>will finance all up-front development and project milestone costs with a competitive-interest rate loan.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00" b="1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 Rates: </a:t>
            </a:r>
            <a:r>
              <a:rPr lang="en-US" sz="2600" dirty="0" smtClean="0"/>
              <a:t>Fixed interest </a:t>
            </a:r>
            <a:r>
              <a:rPr lang="en-US" sz="2600" dirty="0"/>
              <a:t>rate determined by type of loan and </a:t>
            </a:r>
            <a:r>
              <a:rPr lang="en-US" sz="2600" dirty="0" smtClean="0"/>
              <a:t>fiscal stress </a:t>
            </a:r>
            <a:r>
              <a:rPr lang="en-US" sz="2600" dirty="0"/>
              <a:t>score.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 Flexible term:  Term of loan can be structured based on </a:t>
            </a:r>
            <a:r>
              <a:rPr lang="en-US" sz="2600" dirty="0" smtClean="0"/>
              <a:t>  payback </a:t>
            </a:r>
            <a:r>
              <a:rPr lang="en-US" sz="2600" dirty="0"/>
              <a:t>of project to create positive cash flow.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 State and </a:t>
            </a:r>
            <a:r>
              <a:rPr lang="en-US" sz="2600" dirty="0" smtClean="0"/>
              <a:t>O&amp;R </a:t>
            </a:r>
            <a:r>
              <a:rPr lang="en-US" sz="2600" dirty="0"/>
              <a:t>incentives can be applied to projects as available and </a:t>
            </a:r>
            <a:r>
              <a:rPr lang="en-US" sz="2600" dirty="0" smtClean="0"/>
              <a:t>applicable.</a:t>
            </a:r>
            <a:endParaRPr lang="en-US" sz="2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5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2920482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project timeline</a:t>
            </a:r>
            <a:endParaRPr lang="en-US" dirty="0"/>
          </a:p>
        </p:txBody>
      </p:sp>
      <p:pic>
        <p:nvPicPr>
          <p:cNvPr id="13315" name="Picture 5" descr="LOGOWHT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1722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656608"/>
              </p:ext>
            </p:extLst>
          </p:nvPr>
        </p:nvGraphicFramePr>
        <p:xfrm>
          <a:off x="444500" y="1608138"/>
          <a:ext cx="8255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7500">
                  <a:extLst>
                    <a:ext uri="{9D8B030D-6E8A-4147-A177-3AD203B41FA5}">
                      <a16:colId xmlns:a16="http://schemas.microsoft.com/office/drawing/2014/main" val="3273351995"/>
                    </a:ext>
                  </a:extLst>
                </a:gridCol>
                <a:gridCol w="4127500">
                  <a:extLst>
                    <a:ext uri="{9D8B030D-6E8A-4147-A177-3AD203B41FA5}">
                      <a16:colId xmlns:a16="http://schemas.microsoft.com/office/drawing/2014/main" val="23941886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Task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Completion</a:t>
                      </a:r>
                      <a:r>
                        <a:rPr lang="en-US" baseline="0" dirty="0" smtClean="0"/>
                        <a:t> 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9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Project kickoff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June 21st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831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Town takes ownership of street lights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July</a:t>
                      </a:r>
                      <a:r>
                        <a:rPr lang="en-US" baseline="0" dirty="0" smtClean="0"/>
                        <a:t>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928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Materials ordered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August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002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Field</a:t>
                      </a:r>
                      <a:r>
                        <a:rPr lang="en-US" baseline="0" dirty="0" smtClean="0"/>
                        <a:t> audit and 100% design delivered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September</a:t>
                      </a:r>
                      <a:r>
                        <a:rPr lang="en-US" baseline="0" dirty="0" smtClean="0"/>
                        <a:t> 1</a:t>
                      </a:r>
                      <a:r>
                        <a:rPr lang="en-US" baseline="30000" dirty="0" smtClean="0"/>
                        <a:t>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74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Materials delivered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September 15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69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Installation</a:t>
                      </a:r>
                      <a:r>
                        <a:rPr lang="en-US" baseline="0" dirty="0" smtClean="0"/>
                        <a:t> completed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December 15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827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995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LED Street Lighting Upgrade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838200"/>
            <a:ext cx="8255000" cy="4518025"/>
          </a:xfrm>
        </p:spPr>
        <p:txBody>
          <a:bodyPr/>
          <a:lstStyle/>
          <a:p>
            <a:endParaRPr lang="en-US" dirty="0" smtClean="0"/>
          </a:p>
          <a:p>
            <a:pPr algn="ctr"/>
            <a:r>
              <a:rPr lang="en-US" dirty="0"/>
              <a:t> </a:t>
            </a:r>
            <a:r>
              <a:rPr lang="en-US" b="1" dirty="0" smtClean="0"/>
              <a:t>Project Cost and Savings</a:t>
            </a:r>
          </a:p>
          <a:p>
            <a:pPr algn="ctr"/>
            <a:endParaRPr lang="en-US" sz="900" dirty="0"/>
          </a:p>
          <a:p>
            <a:pPr marL="0" indent="0"/>
            <a:r>
              <a:rPr lang="en-US" sz="2000" dirty="0" smtClean="0"/>
              <a:t>NYPA </a:t>
            </a:r>
            <a:r>
              <a:rPr lang="en-US" sz="2000" dirty="0" smtClean="0"/>
              <a:t>will provide full turnkey service to replace approximately 2,260 existing “cobra head” street lighting fixtures throughout the Village of Nyack with new high efficient LED Street Lighting </a:t>
            </a:r>
            <a:r>
              <a:rPr lang="en-US" sz="2000" dirty="0" smtClean="0"/>
              <a:t>Fixtures.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2000" dirty="0" smtClean="0"/>
              <a:t>		Estimated </a:t>
            </a:r>
            <a:r>
              <a:rPr lang="en-US" sz="2000" dirty="0" smtClean="0"/>
              <a:t>Project Cost:	</a:t>
            </a:r>
            <a:r>
              <a:rPr lang="en-US" sz="2000" dirty="0" smtClean="0"/>
              <a:t>             $1,894,094</a:t>
            </a:r>
          </a:p>
          <a:p>
            <a:pPr marL="0" indent="0"/>
            <a:r>
              <a:rPr lang="en-US" sz="2000" dirty="0" smtClean="0"/>
              <a:t>		Estimated </a:t>
            </a:r>
            <a:r>
              <a:rPr lang="en-US" sz="2000" dirty="0" smtClean="0"/>
              <a:t>Annual Savings:	$</a:t>
            </a:r>
            <a:r>
              <a:rPr lang="en-US" sz="2000" dirty="0" smtClean="0"/>
              <a:t>342,975 </a:t>
            </a:r>
          </a:p>
          <a:p>
            <a:pPr marL="0" indent="0"/>
            <a:r>
              <a:rPr lang="en-US" sz="2000" dirty="0" smtClean="0"/>
              <a:t>		Monthly Debt Service:	             $19,177</a:t>
            </a:r>
          </a:p>
          <a:p>
            <a:pPr marL="0" indent="0"/>
            <a:r>
              <a:rPr lang="en-US" sz="2000" dirty="0" smtClean="0"/>
              <a:t>		Estimated </a:t>
            </a:r>
            <a:r>
              <a:rPr lang="en-US" sz="2000" dirty="0" smtClean="0"/>
              <a:t>Cash Flow:	</a:t>
            </a:r>
            <a:r>
              <a:rPr lang="en-US" sz="2000" dirty="0" smtClean="0"/>
              <a:t>             $112,854</a:t>
            </a:r>
          </a:p>
          <a:p>
            <a:pPr marL="0" indent="0"/>
            <a:r>
              <a:rPr lang="en-US" sz="2000" dirty="0" smtClean="0"/>
              <a:t>		Estimated </a:t>
            </a:r>
            <a:r>
              <a:rPr lang="en-US" sz="2000" dirty="0" smtClean="0"/>
              <a:t>Payback:</a:t>
            </a:r>
            <a:r>
              <a:rPr lang="en-US" sz="2000" dirty="0"/>
              <a:t>	     </a:t>
            </a:r>
            <a:r>
              <a:rPr lang="en-US" sz="2000" dirty="0" smtClean="0"/>
              <a:t>	6.71 years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110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30250" y="1366838"/>
            <a:ext cx="7391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400" kern="1200">
                <a:solidFill>
                  <a:srgbClr val="64656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rgbClr val="64656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Char char="–"/>
              <a:defRPr sz="2400" kern="1200">
                <a:solidFill>
                  <a:srgbClr val="64656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Char char="»"/>
              <a:defRPr sz="2000" kern="1200">
                <a:solidFill>
                  <a:srgbClr val="64656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Jesse Scott</a:t>
            </a:r>
          </a:p>
          <a:p>
            <a:r>
              <a:rPr lang="en-US" dirty="0" smtClean="0"/>
              <a:t>New York Power Authority</a:t>
            </a:r>
          </a:p>
          <a:p>
            <a:r>
              <a:rPr lang="en-US" dirty="0" smtClean="0"/>
              <a:t>Municipal Program Manager</a:t>
            </a:r>
          </a:p>
          <a:p>
            <a:r>
              <a:rPr lang="en-US" dirty="0" smtClean="0"/>
              <a:t>914-390-8107</a:t>
            </a:r>
          </a:p>
          <a:p>
            <a:r>
              <a:rPr lang="en-US" dirty="0" smtClean="0">
                <a:hlinkClick r:id="rId3"/>
              </a:rPr>
              <a:t>Jesse.scott@nypa.gov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5953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3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CA7"/>
        </a:accent1>
        <a:accent2>
          <a:srgbClr val="101878"/>
        </a:accent2>
        <a:accent3>
          <a:srgbClr val="FFFFFF"/>
        </a:accent3>
        <a:accent4>
          <a:srgbClr val="000000"/>
        </a:accent4>
        <a:accent5>
          <a:srgbClr val="AAB5D0"/>
        </a:accent5>
        <a:accent6>
          <a:srgbClr val="0D156C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13872</TotalTime>
  <Words>295</Words>
  <Application>Microsoft Office PowerPoint</Application>
  <PresentationFormat>On-screen Show (4:3)</PresentationFormat>
  <Paragraphs>86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Arial</vt:lpstr>
      <vt:lpstr>Arial Black</vt:lpstr>
      <vt:lpstr>Calibri</vt:lpstr>
      <vt:lpstr>Lucida Grande</vt:lpstr>
      <vt:lpstr>Symbol</vt:lpstr>
      <vt:lpstr>Times New Roman</vt:lpstr>
      <vt:lpstr>Wingdings</vt:lpstr>
      <vt:lpstr>Custom Design</vt:lpstr>
      <vt:lpstr>13_Default Design</vt:lpstr>
      <vt:lpstr>Section Master</vt:lpstr>
      <vt:lpstr>56_Custom Design</vt:lpstr>
      <vt:lpstr>1_Section Master</vt:lpstr>
      <vt:lpstr>57_Custom Design</vt:lpstr>
      <vt:lpstr>58_Custom Design</vt:lpstr>
      <vt:lpstr>PowerPoint Presentation</vt:lpstr>
      <vt:lpstr>Who We Are</vt:lpstr>
      <vt:lpstr>Service to be provided to Orangetown:</vt:lpstr>
      <vt:lpstr>Financing – Tax Exempt Muni Lease </vt:lpstr>
      <vt:lpstr>Proposed project timeline</vt:lpstr>
      <vt:lpstr>LED Street Lighting Upgrade </vt:lpstr>
      <vt:lpstr>Questions?</vt:lpstr>
    </vt:vector>
  </TitlesOfParts>
  <Company>Information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Customers &amp; Programs</dc:title>
  <dc:creator>Sylvia Louie</dc:creator>
  <cp:lastModifiedBy>Scott, Jesse</cp:lastModifiedBy>
  <cp:revision>197</cp:revision>
  <cp:lastPrinted>2017-01-12T22:21:39Z</cp:lastPrinted>
  <dcterms:created xsi:type="dcterms:W3CDTF">2014-07-17T17:49:32Z</dcterms:created>
  <dcterms:modified xsi:type="dcterms:W3CDTF">2017-05-09T20:13:05Z</dcterms:modified>
</cp:coreProperties>
</file>